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323" r:id="rId2"/>
    <p:sldId id="300" r:id="rId3"/>
    <p:sldId id="260" r:id="rId4"/>
    <p:sldId id="259" r:id="rId5"/>
    <p:sldId id="359" r:id="rId6"/>
    <p:sldId id="376" r:id="rId7"/>
    <p:sldId id="346" r:id="rId8"/>
    <p:sldId id="275" r:id="rId9"/>
    <p:sldId id="256" r:id="rId10"/>
    <p:sldId id="299" r:id="rId11"/>
    <p:sldId id="263" r:id="rId12"/>
    <p:sldId id="257" r:id="rId13"/>
    <p:sldId id="261" r:id="rId14"/>
    <p:sldId id="262" r:id="rId15"/>
    <p:sldId id="348" r:id="rId16"/>
    <p:sldId id="301" r:id="rId17"/>
    <p:sldId id="404" r:id="rId18"/>
    <p:sldId id="358" r:id="rId19"/>
    <p:sldId id="384" r:id="rId20"/>
    <p:sldId id="385" r:id="rId21"/>
    <p:sldId id="386" r:id="rId22"/>
    <p:sldId id="302" r:id="rId23"/>
    <p:sldId id="277" r:id="rId24"/>
    <p:sldId id="336" r:id="rId25"/>
    <p:sldId id="337" r:id="rId26"/>
    <p:sldId id="338" r:id="rId27"/>
    <p:sldId id="342" r:id="rId28"/>
    <p:sldId id="308" r:id="rId29"/>
    <p:sldId id="309" r:id="rId30"/>
    <p:sldId id="349" r:id="rId31"/>
    <p:sldId id="310" r:id="rId32"/>
    <p:sldId id="311" r:id="rId33"/>
    <p:sldId id="312" r:id="rId34"/>
    <p:sldId id="315" r:id="rId35"/>
    <p:sldId id="316" r:id="rId36"/>
    <p:sldId id="317" r:id="rId37"/>
    <p:sldId id="276" r:id="rId38"/>
    <p:sldId id="307" r:id="rId39"/>
    <p:sldId id="313" r:id="rId40"/>
    <p:sldId id="314" r:id="rId41"/>
    <p:sldId id="318" r:id="rId42"/>
    <p:sldId id="339" r:id="rId43"/>
    <p:sldId id="341" r:id="rId44"/>
    <p:sldId id="340" r:id="rId45"/>
    <p:sldId id="343" r:id="rId46"/>
    <p:sldId id="344"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303" r:id="rId65"/>
    <p:sldId id="350" r:id="rId66"/>
    <p:sldId id="353" r:id="rId67"/>
    <p:sldId id="352" r:id="rId68"/>
    <p:sldId id="351" r:id="rId69"/>
    <p:sldId id="333" r:id="rId70"/>
    <p:sldId id="334" r:id="rId71"/>
    <p:sldId id="335" r:id="rId72"/>
    <p:sldId id="360" r:id="rId73"/>
    <p:sldId id="361" r:id="rId74"/>
    <p:sldId id="362" r:id="rId75"/>
    <p:sldId id="363" r:id="rId76"/>
    <p:sldId id="364" r:id="rId77"/>
    <p:sldId id="365" r:id="rId78"/>
    <p:sldId id="366" r:id="rId79"/>
    <p:sldId id="367" r:id="rId80"/>
    <p:sldId id="368" r:id="rId81"/>
    <p:sldId id="369" r:id="rId82"/>
    <p:sldId id="370" r:id="rId83"/>
    <p:sldId id="371" r:id="rId84"/>
    <p:sldId id="372" r:id="rId85"/>
    <p:sldId id="377" r:id="rId86"/>
    <p:sldId id="378" r:id="rId87"/>
    <p:sldId id="379" r:id="rId88"/>
    <p:sldId id="380" r:id="rId89"/>
    <p:sldId id="381" r:id="rId90"/>
    <p:sldId id="382" r:id="rId91"/>
    <p:sldId id="383"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ob Juel Christensen" initials="JJC" lastIdx="1" clrIdx="0">
    <p:extLst>
      <p:ext uri="{19B8F6BF-5375-455C-9EA6-DF929625EA0E}">
        <p15:presenceInfo xmlns:p15="http://schemas.microsoft.com/office/powerpoint/2012/main" userId="Jacob Juel Christen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9242"/>
    <a:srgbClr val="FFF7EF"/>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F2336F-20E2-42A1-A3F3-D5CC6E5B6768}" v="3895" dt="2019-12-10T20:51:27.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450" y="67"/>
      </p:cViewPr>
      <p:guideLst/>
    </p:cSldViewPr>
  </p:slideViewPr>
  <p:notesTextViewPr>
    <p:cViewPr>
      <p:scale>
        <a:sx n="1" d="1"/>
        <a:sy n="1" d="1"/>
      </p:scale>
      <p:origin x="0" y="0"/>
    </p:cViewPr>
  </p:notesTextViewPr>
  <p:sorterViewPr>
    <p:cViewPr varScale="1">
      <p:scale>
        <a:sx n="1" d="1"/>
        <a:sy n="1" d="1"/>
      </p:scale>
      <p:origin x="0" y="-2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Juel Christensen" userId="20dd20b7-5800-4870-9ba8-6bfc406b0cbc" providerId="ADAL" clId="{0EF6DB5E-CF92-4A8E-BCCF-F222DDA7A771}"/>
    <pc:docChg chg="custSel modSld">
      <pc:chgData name="Jacob Juel Christensen" userId="20dd20b7-5800-4870-9ba8-6bfc406b0cbc" providerId="ADAL" clId="{0EF6DB5E-CF92-4A8E-BCCF-F222DDA7A771}" dt="2019-11-17T19:39:09.785" v="13" actId="478"/>
      <pc:docMkLst>
        <pc:docMk/>
      </pc:docMkLst>
      <pc:sldChg chg="addSp delSp modSp">
        <pc:chgData name="Jacob Juel Christensen" userId="20dd20b7-5800-4870-9ba8-6bfc406b0cbc" providerId="ADAL" clId="{0EF6DB5E-CF92-4A8E-BCCF-F222DDA7A771}" dt="2019-11-17T19:39:09.785" v="13" actId="478"/>
        <pc:sldMkLst>
          <pc:docMk/>
          <pc:sldMk cId="1122950938" sldId="256"/>
        </pc:sldMkLst>
        <pc:spChg chg="add del mod">
          <ac:chgData name="Jacob Juel Christensen" userId="20dd20b7-5800-4870-9ba8-6bfc406b0cbc" providerId="ADAL" clId="{0EF6DB5E-CF92-4A8E-BCCF-F222DDA7A771}" dt="2019-11-17T19:39:03.874" v="2" actId="478"/>
          <ac:spMkLst>
            <pc:docMk/>
            <pc:sldMk cId="1122950938" sldId="256"/>
            <ac:spMk id="2" creationId="{1EC51E97-D6C8-43F1-96E2-2179871409B0}"/>
          </ac:spMkLst>
        </pc:spChg>
        <pc:spChg chg="add del mod">
          <ac:chgData name="Jacob Juel Christensen" userId="20dd20b7-5800-4870-9ba8-6bfc406b0cbc" providerId="ADAL" clId="{0EF6DB5E-CF92-4A8E-BCCF-F222DDA7A771}" dt="2019-11-17T19:39:09.785" v="13" actId="478"/>
          <ac:spMkLst>
            <pc:docMk/>
            <pc:sldMk cId="1122950938" sldId="256"/>
            <ac:spMk id="3" creationId="{C347531C-7A22-48A1-9735-FFD1C16DDA92}"/>
          </ac:spMkLst>
        </pc:spChg>
      </pc:sldChg>
    </pc:docChg>
  </pc:docChgLst>
  <pc:docChgLst>
    <pc:chgData name="Jacob Juel Christensen" userId="20dd20b7-5800-4870-9ba8-6bfc406b0cbc" providerId="ADAL" clId="{F8F2336F-20E2-42A1-A3F3-D5CC6E5B6768}"/>
    <pc:docChg chg="undo redo custSel mod addSld delSld modSld sldOrd addSection delSection">
      <pc:chgData name="Jacob Juel Christensen" userId="20dd20b7-5800-4870-9ba8-6bfc406b0cbc" providerId="ADAL" clId="{F8F2336F-20E2-42A1-A3F3-D5CC6E5B6768}" dt="2019-12-10T20:51:27.215" v="21144" actId="207"/>
      <pc:docMkLst>
        <pc:docMk/>
      </pc:docMkLst>
      <pc:sldChg chg="addSp delSp add del">
        <pc:chgData name="Jacob Juel Christensen" userId="20dd20b7-5800-4870-9ba8-6bfc406b0cbc" providerId="ADAL" clId="{F8F2336F-20E2-42A1-A3F3-D5CC6E5B6768}" dt="2019-12-08T21:04:28.665" v="4484" actId="2696"/>
        <pc:sldMkLst>
          <pc:docMk/>
          <pc:sldMk cId="1122950938" sldId="256"/>
        </pc:sldMkLst>
        <pc:spChg chg="add del">
          <ac:chgData name="Jacob Juel Christensen" userId="20dd20b7-5800-4870-9ba8-6bfc406b0cbc" providerId="ADAL" clId="{F8F2336F-20E2-42A1-A3F3-D5CC6E5B6768}" dt="2019-12-08T18:47:52.888" v="907" actId="478"/>
          <ac:spMkLst>
            <pc:docMk/>
            <pc:sldMk cId="1122950938" sldId="256"/>
            <ac:spMk id="3" creationId="{00000000-0000-0000-0000-000000000000}"/>
          </ac:spMkLst>
        </pc:spChg>
      </pc:sldChg>
      <pc:sldChg chg="addSp delSp modSp add delAnim modAnim">
        <pc:chgData name="Jacob Juel Christensen" userId="20dd20b7-5800-4870-9ba8-6bfc406b0cbc" providerId="ADAL" clId="{F8F2336F-20E2-42A1-A3F3-D5CC6E5B6768}" dt="2019-12-10T08:19:15.284" v="20163" actId="1036"/>
        <pc:sldMkLst>
          <pc:docMk/>
          <pc:sldMk cId="3384538840" sldId="256"/>
        </pc:sldMkLst>
        <pc:spChg chg="mod">
          <ac:chgData name="Jacob Juel Christensen" userId="20dd20b7-5800-4870-9ba8-6bfc406b0cbc" providerId="ADAL" clId="{F8F2336F-20E2-42A1-A3F3-D5CC6E5B6768}" dt="2019-12-10T08:19:15.284" v="20163" actId="1036"/>
          <ac:spMkLst>
            <pc:docMk/>
            <pc:sldMk cId="3384538840" sldId="256"/>
            <ac:spMk id="3" creationId="{00000000-0000-0000-0000-000000000000}"/>
          </ac:spMkLst>
        </pc:spChg>
        <pc:spChg chg="add del mod">
          <ac:chgData name="Jacob Juel Christensen" userId="20dd20b7-5800-4870-9ba8-6bfc406b0cbc" providerId="ADAL" clId="{F8F2336F-20E2-42A1-A3F3-D5CC6E5B6768}" dt="2019-12-10T08:04:38.643" v="19710" actId="20577"/>
          <ac:spMkLst>
            <pc:docMk/>
            <pc:sldMk cId="3384538840" sldId="256"/>
            <ac:spMk id="4" creationId="{1E33C76A-D45E-471A-A174-A97E28D51216}"/>
          </ac:spMkLst>
        </pc:spChg>
        <pc:spChg chg="add mod">
          <ac:chgData name="Jacob Juel Christensen" userId="20dd20b7-5800-4870-9ba8-6bfc406b0cbc" providerId="ADAL" clId="{F8F2336F-20E2-42A1-A3F3-D5CC6E5B6768}" dt="2019-12-09T21:02:17.801" v="9171" actId="1037"/>
          <ac:spMkLst>
            <pc:docMk/>
            <pc:sldMk cId="3384538840" sldId="256"/>
            <ac:spMk id="5" creationId="{2A2DA46A-6334-446E-8CF7-D7ECFC9717DF}"/>
          </ac:spMkLst>
        </pc:spChg>
        <pc:spChg chg="add mod">
          <ac:chgData name="Jacob Juel Christensen" userId="20dd20b7-5800-4870-9ba8-6bfc406b0cbc" providerId="ADAL" clId="{F8F2336F-20E2-42A1-A3F3-D5CC6E5B6768}" dt="2019-12-08T22:33:39.916" v="8017" actId="1036"/>
          <ac:spMkLst>
            <pc:docMk/>
            <pc:sldMk cId="3384538840" sldId="256"/>
            <ac:spMk id="6" creationId="{B24E3703-963B-451B-81D5-6CBB9A8A13F4}"/>
          </ac:spMkLst>
        </pc:spChg>
        <pc:spChg chg="add mod">
          <ac:chgData name="Jacob Juel Christensen" userId="20dd20b7-5800-4870-9ba8-6bfc406b0cbc" providerId="ADAL" clId="{F8F2336F-20E2-42A1-A3F3-D5CC6E5B6768}" dt="2019-12-09T21:02:21.909" v="9191" actId="1036"/>
          <ac:spMkLst>
            <pc:docMk/>
            <pc:sldMk cId="3384538840" sldId="256"/>
            <ac:spMk id="7" creationId="{8A294AB7-2596-472A-823C-4543D54BFA26}"/>
          </ac:spMkLst>
        </pc:spChg>
        <pc:spChg chg="add mod">
          <ac:chgData name="Jacob Juel Christensen" userId="20dd20b7-5800-4870-9ba8-6bfc406b0cbc" providerId="ADAL" clId="{F8F2336F-20E2-42A1-A3F3-D5CC6E5B6768}" dt="2019-12-09T21:02:26.346" v="9227" actId="1035"/>
          <ac:spMkLst>
            <pc:docMk/>
            <pc:sldMk cId="3384538840" sldId="256"/>
            <ac:spMk id="8" creationId="{5390855E-F18E-402B-B30D-75CAB653A127}"/>
          </ac:spMkLst>
        </pc:spChg>
        <pc:spChg chg="add mod">
          <ac:chgData name="Jacob Juel Christensen" userId="20dd20b7-5800-4870-9ba8-6bfc406b0cbc" providerId="ADAL" clId="{F8F2336F-20E2-42A1-A3F3-D5CC6E5B6768}" dt="2019-12-09T21:02:31.532" v="9251" actId="1037"/>
          <ac:spMkLst>
            <pc:docMk/>
            <pc:sldMk cId="3384538840" sldId="256"/>
            <ac:spMk id="9" creationId="{3E837A1D-D4DE-4C45-9E8A-D53E4F0D4AAA}"/>
          </ac:spMkLst>
        </pc:spChg>
        <pc:spChg chg="add mod">
          <ac:chgData name="Jacob Juel Christensen" userId="20dd20b7-5800-4870-9ba8-6bfc406b0cbc" providerId="ADAL" clId="{F8F2336F-20E2-42A1-A3F3-D5CC6E5B6768}" dt="2019-12-09T21:02:51.417" v="9320" actId="1038"/>
          <ac:spMkLst>
            <pc:docMk/>
            <pc:sldMk cId="3384538840" sldId="256"/>
            <ac:spMk id="10" creationId="{00A0F8B6-E189-4DE5-9C78-0CB67C079992}"/>
          </ac:spMkLst>
        </pc:spChg>
        <pc:spChg chg="add del mod">
          <ac:chgData name="Jacob Juel Christensen" userId="20dd20b7-5800-4870-9ba8-6bfc406b0cbc" providerId="ADAL" clId="{F8F2336F-20E2-42A1-A3F3-D5CC6E5B6768}" dt="2019-12-08T21:53:13.841" v="5966" actId="478"/>
          <ac:spMkLst>
            <pc:docMk/>
            <pc:sldMk cId="3384538840" sldId="256"/>
            <ac:spMk id="11" creationId="{591E6035-D256-4C5B-ADAC-ADF77076FFB9}"/>
          </ac:spMkLst>
        </pc:spChg>
        <pc:spChg chg="add mod">
          <ac:chgData name="Jacob Juel Christensen" userId="20dd20b7-5800-4870-9ba8-6bfc406b0cbc" providerId="ADAL" clId="{F8F2336F-20E2-42A1-A3F3-D5CC6E5B6768}" dt="2019-12-09T21:04:09.276" v="9394" actId="20577"/>
          <ac:spMkLst>
            <pc:docMk/>
            <pc:sldMk cId="3384538840" sldId="256"/>
            <ac:spMk id="12" creationId="{44F7C09F-B07D-4E63-8C43-BCB677F0686D}"/>
          </ac:spMkLst>
        </pc:spChg>
        <pc:spChg chg="add mod">
          <ac:chgData name="Jacob Juel Christensen" userId="20dd20b7-5800-4870-9ba8-6bfc406b0cbc" providerId="ADAL" clId="{F8F2336F-20E2-42A1-A3F3-D5CC6E5B6768}" dt="2019-12-09T21:02:39.351" v="9276" actId="1035"/>
          <ac:spMkLst>
            <pc:docMk/>
            <pc:sldMk cId="3384538840" sldId="256"/>
            <ac:spMk id="13" creationId="{CE26806A-5F32-4BA6-B94A-B1171237F5CC}"/>
          </ac:spMkLst>
        </pc:spChg>
        <pc:spChg chg="add mod">
          <ac:chgData name="Jacob Juel Christensen" userId="20dd20b7-5800-4870-9ba8-6bfc406b0cbc" providerId="ADAL" clId="{F8F2336F-20E2-42A1-A3F3-D5CC6E5B6768}" dt="2019-12-09T21:02:13.677" v="9167" actId="1076"/>
          <ac:spMkLst>
            <pc:docMk/>
            <pc:sldMk cId="3384538840" sldId="256"/>
            <ac:spMk id="14" creationId="{50AF80C2-7976-4160-803B-94958877F551}"/>
          </ac:spMkLst>
        </pc:spChg>
        <pc:spChg chg="add mod">
          <ac:chgData name="Jacob Juel Christensen" userId="20dd20b7-5800-4870-9ba8-6bfc406b0cbc" providerId="ADAL" clId="{F8F2336F-20E2-42A1-A3F3-D5CC6E5B6768}" dt="2019-12-09T21:04:42.050" v="9441" actId="1076"/>
          <ac:spMkLst>
            <pc:docMk/>
            <pc:sldMk cId="3384538840" sldId="256"/>
            <ac:spMk id="22" creationId="{C503FA83-9651-4955-934E-6DFEDA4CF808}"/>
          </ac:spMkLst>
        </pc:spChg>
        <pc:spChg chg="add mod">
          <ac:chgData name="Jacob Juel Christensen" userId="20dd20b7-5800-4870-9ba8-6bfc406b0cbc" providerId="ADAL" clId="{F8F2336F-20E2-42A1-A3F3-D5CC6E5B6768}" dt="2019-12-08T22:33:39.916" v="8017" actId="1036"/>
          <ac:spMkLst>
            <pc:docMk/>
            <pc:sldMk cId="3384538840" sldId="256"/>
            <ac:spMk id="40" creationId="{5F09616C-EB3D-422E-AD23-892471FCE0E0}"/>
          </ac:spMkLst>
        </pc:spChg>
        <pc:spChg chg="add mod">
          <ac:chgData name="Jacob Juel Christensen" userId="20dd20b7-5800-4870-9ba8-6bfc406b0cbc" providerId="ADAL" clId="{F8F2336F-20E2-42A1-A3F3-D5CC6E5B6768}" dt="2019-12-09T21:03:14.140" v="9366" actId="1035"/>
          <ac:spMkLst>
            <pc:docMk/>
            <pc:sldMk cId="3384538840" sldId="256"/>
            <ac:spMk id="41" creationId="{5CDB78D1-1520-48CD-BC9B-73E7BFD18160}"/>
          </ac:spMkLst>
        </pc:spChg>
        <pc:picChg chg="mod">
          <ac:chgData name="Jacob Juel Christensen" userId="20dd20b7-5800-4870-9ba8-6bfc406b0cbc" providerId="ADAL" clId="{F8F2336F-20E2-42A1-A3F3-D5CC6E5B6768}" dt="2019-12-08T22:33:39.916" v="8017" actId="1036"/>
          <ac:picMkLst>
            <pc:docMk/>
            <pc:sldMk cId="3384538840" sldId="256"/>
            <ac:picMk id="2" creationId="{00000000-0000-0000-0000-000000000000}"/>
          </ac:picMkLst>
        </pc:picChg>
        <pc:cxnChg chg="add mod">
          <ac:chgData name="Jacob Juel Christensen" userId="20dd20b7-5800-4870-9ba8-6bfc406b0cbc" providerId="ADAL" clId="{F8F2336F-20E2-42A1-A3F3-D5CC6E5B6768}" dt="2019-12-10T08:19:07.479" v="20154" actId="1038"/>
          <ac:cxnSpMkLst>
            <pc:docMk/>
            <pc:sldMk cId="3384538840" sldId="256"/>
            <ac:cxnSpMk id="16" creationId="{2BB4D76E-1DE6-4C13-AC00-794CDBF99F17}"/>
          </ac:cxnSpMkLst>
        </pc:cxnChg>
        <pc:cxnChg chg="add del mod">
          <ac:chgData name="Jacob Juel Christensen" userId="20dd20b7-5800-4870-9ba8-6bfc406b0cbc" providerId="ADAL" clId="{F8F2336F-20E2-42A1-A3F3-D5CC6E5B6768}" dt="2019-12-08T21:49:31.864" v="5788" actId="478"/>
          <ac:cxnSpMkLst>
            <pc:docMk/>
            <pc:sldMk cId="3384538840" sldId="256"/>
            <ac:cxnSpMk id="18" creationId="{130A1E74-0436-45AD-9B6A-F99671F02CAC}"/>
          </ac:cxnSpMkLst>
        </pc:cxnChg>
        <pc:cxnChg chg="add del mod">
          <ac:chgData name="Jacob Juel Christensen" userId="20dd20b7-5800-4870-9ba8-6bfc406b0cbc" providerId="ADAL" clId="{F8F2336F-20E2-42A1-A3F3-D5CC6E5B6768}" dt="2019-12-08T21:49:30.746" v="5787" actId="478"/>
          <ac:cxnSpMkLst>
            <pc:docMk/>
            <pc:sldMk cId="3384538840" sldId="256"/>
            <ac:cxnSpMk id="20" creationId="{85D2DE49-522F-46D4-8BC5-39B3A98A9D9B}"/>
          </ac:cxnSpMkLst>
        </pc:cxnChg>
        <pc:cxnChg chg="add mod">
          <ac:chgData name="Jacob Juel Christensen" userId="20dd20b7-5800-4870-9ba8-6bfc406b0cbc" providerId="ADAL" clId="{F8F2336F-20E2-42A1-A3F3-D5CC6E5B6768}" dt="2019-12-09T21:04:38.253" v="9440" actId="1036"/>
          <ac:cxnSpMkLst>
            <pc:docMk/>
            <pc:sldMk cId="3384538840" sldId="256"/>
            <ac:cxnSpMk id="23" creationId="{2A74ABAD-8954-4815-B9A3-DF9B6BC78C2D}"/>
          </ac:cxnSpMkLst>
        </pc:cxnChg>
        <pc:cxnChg chg="add del mod">
          <ac:chgData name="Jacob Juel Christensen" userId="20dd20b7-5800-4870-9ba8-6bfc406b0cbc" providerId="ADAL" clId="{F8F2336F-20E2-42A1-A3F3-D5CC6E5B6768}" dt="2019-12-08T21:49:29.836" v="5786" actId="478"/>
          <ac:cxnSpMkLst>
            <pc:docMk/>
            <pc:sldMk cId="3384538840" sldId="256"/>
            <ac:cxnSpMk id="23" creationId="{B5E28CAA-06FC-4B24-BE0B-1CE0CCDA8CB5}"/>
          </ac:cxnSpMkLst>
        </pc:cxnChg>
        <pc:cxnChg chg="add del mod">
          <ac:chgData name="Jacob Juel Christensen" userId="20dd20b7-5800-4870-9ba8-6bfc406b0cbc" providerId="ADAL" clId="{F8F2336F-20E2-42A1-A3F3-D5CC6E5B6768}" dt="2019-12-08T22:00:07.933" v="6192" actId="478"/>
          <ac:cxnSpMkLst>
            <pc:docMk/>
            <pc:sldMk cId="3384538840" sldId="256"/>
            <ac:cxnSpMk id="27" creationId="{6F559941-4387-4152-AB6A-1C081AED42A8}"/>
          </ac:cxnSpMkLst>
        </pc:cxnChg>
        <pc:cxnChg chg="add mod">
          <ac:chgData name="Jacob Juel Christensen" userId="20dd20b7-5800-4870-9ba8-6bfc406b0cbc" providerId="ADAL" clId="{F8F2336F-20E2-42A1-A3F3-D5CC6E5B6768}" dt="2019-12-09T21:01:22.681" v="9115" actId="1038"/>
          <ac:cxnSpMkLst>
            <pc:docMk/>
            <pc:sldMk cId="3384538840" sldId="256"/>
            <ac:cxnSpMk id="31" creationId="{9F1FE62E-3268-4E87-8250-20B9230F9477}"/>
          </ac:cxnSpMkLst>
        </pc:cxnChg>
        <pc:cxnChg chg="add del mod">
          <ac:chgData name="Jacob Juel Christensen" userId="20dd20b7-5800-4870-9ba8-6bfc406b0cbc" providerId="ADAL" clId="{F8F2336F-20E2-42A1-A3F3-D5CC6E5B6768}" dt="2019-12-08T21:52:19.116" v="5961" actId="478"/>
          <ac:cxnSpMkLst>
            <pc:docMk/>
            <pc:sldMk cId="3384538840" sldId="256"/>
            <ac:cxnSpMk id="32" creationId="{DCCA6EF6-FD9B-4269-9368-44AAA0343A89}"/>
          </ac:cxnSpMkLst>
        </pc:cxnChg>
        <pc:cxnChg chg="add mod">
          <ac:chgData name="Jacob Juel Christensen" userId="20dd20b7-5800-4870-9ba8-6bfc406b0cbc" providerId="ADAL" clId="{F8F2336F-20E2-42A1-A3F3-D5CC6E5B6768}" dt="2019-12-08T22:33:39.916" v="8017" actId="1036"/>
          <ac:cxnSpMkLst>
            <pc:docMk/>
            <pc:sldMk cId="3384538840" sldId="256"/>
            <ac:cxnSpMk id="37" creationId="{B96FF048-FC80-4F39-A072-6B65E935AE56}"/>
          </ac:cxnSpMkLst>
        </pc:cxnChg>
        <pc:cxnChg chg="add mod">
          <ac:chgData name="Jacob Juel Christensen" userId="20dd20b7-5800-4870-9ba8-6bfc406b0cbc" providerId="ADAL" clId="{F8F2336F-20E2-42A1-A3F3-D5CC6E5B6768}" dt="2019-12-09T21:02:44.615" v="9298" actId="1038"/>
          <ac:cxnSpMkLst>
            <pc:docMk/>
            <pc:sldMk cId="3384538840" sldId="256"/>
            <ac:cxnSpMk id="38" creationId="{C69B3357-0B03-4AE3-8A2B-A4E1508CCB9C}"/>
          </ac:cxnSpMkLst>
        </pc:cxnChg>
        <pc:cxnChg chg="add del mod">
          <ac:chgData name="Jacob Juel Christensen" userId="20dd20b7-5800-4870-9ba8-6bfc406b0cbc" providerId="ADAL" clId="{F8F2336F-20E2-42A1-A3F3-D5CC6E5B6768}" dt="2019-12-09T21:01:18.712" v="9107" actId="478"/>
          <ac:cxnSpMkLst>
            <pc:docMk/>
            <pc:sldMk cId="3384538840" sldId="256"/>
            <ac:cxnSpMk id="39" creationId="{DE761F89-D9A9-4074-A78C-7253BAF3A237}"/>
          </ac:cxnSpMkLst>
        </pc:cxnChg>
        <pc:cxnChg chg="add mod">
          <ac:chgData name="Jacob Juel Christensen" userId="20dd20b7-5800-4870-9ba8-6bfc406b0cbc" providerId="ADAL" clId="{F8F2336F-20E2-42A1-A3F3-D5CC6E5B6768}" dt="2019-12-08T22:33:39.916" v="8017" actId="1036"/>
          <ac:cxnSpMkLst>
            <pc:docMk/>
            <pc:sldMk cId="3384538840" sldId="256"/>
            <ac:cxnSpMk id="42" creationId="{7011018C-010F-4413-BA09-BD16D59C488A}"/>
          </ac:cxnSpMkLst>
        </pc:cxnChg>
      </pc:sldChg>
      <pc:sldChg chg="addSp delSp modSp del">
        <pc:chgData name="Jacob Juel Christensen" userId="20dd20b7-5800-4870-9ba8-6bfc406b0cbc" providerId="ADAL" clId="{F8F2336F-20E2-42A1-A3F3-D5CC6E5B6768}" dt="2019-12-08T22:38:02.807" v="8417" actId="47"/>
        <pc:sldMkLst>
          <pc:docMk/>
          <pc:sldMk cId="601263933" sldId="258"/>
        </pc:sldMkLst>
        <pc:spChg chg="add del mod">
          <ac:chgData name="Jacob Juel Christensen" userId="20dd20b7-5800-4870-9ba8-6bfc406b0cbc" providerId="ADAL" clId="{F8F2336F-20E2-42A1-A3F3-D5CC6E5B6768}" dt="2019-12-08T22:36:16.025" v="8309"/>
          <ac:spMkLst>
            <pc:docMk/>
            <pc:sldMk cId="601263933" sldId="258"/>
            <ac:spMk id="3" creationId="{56A0E5F3-67ED-4999-A2E2-2916C406170D}"/>
          </ac:spMkLst>
        </pc:spChg>
        <pc:picChg chg="del mod">
          <ac:chgData name="Jacob Juel Christensen" userId="20dd20b7-5800-4870-9ba8-6bfc406b0cbc" providerId="ADAL" clId="{F8F2336F-20E2-42A1-A3F3-D5CC6E5B6768}" dt="2019-12-08T22:35:29.862" v="8049"/>
          <ac:picMkLst>
            <pc:docMk/>
            <pc:sldMk cId="601263933" sldId="258"/>
            <ac:picMk id="4" creationId="{00000000-0000-0000-0000-000000000000}"/>
          </ac:picMkLst>
        </pc:picChg>
      </pc:sldChg>
      <pc:sldChg chg="addSp delSp modSp modAnim">
        <pc:chgData name="Jacob Juel Christensen" userId="20dd20b7-5800-4870-9ba8-6bfc406b0cbc" providerId="ADAL" clId="{F8F2336F-20E2-42A1-A3F3-D5CC6E5B6768}" dt="2019-12-09T23:44:16.893" v="16028" actId="1037"/>
        <pc:sldMkLst>
          <pc:docMk/>
          <pc:sldMk cId="243874814" sldId="259"/>
        </pc:sldMkLst>
        <pc:spChg chg="add mod">
          <ac:chgData name="Jacob Juel Christensen" userId="20dd20b7-5800-4870-9ba8-6bfc406b0cbc" providerId="ADAL" clId="{F8F2336F-20E2-42A1-A3F3-D5CC6E5B6768}" dt="2019-12-09T23:44:16.893" v="16028" actId="1037"/>
          <ac:spMkLst>
            <pc:docMk/>
            <pc:sldMk cId="243874814" sldId="259"/>
            <ac:spMk id="3" creationId="{3CE4E01F-B972-448E-96FD-99181E62B4F0}"/>
          </ac:spMkLst>
        </pc:spChg>
        <pc:spChg chg="add del mod">
          <ac:chgData name="Jacob Juel Christensen" userId="20dd20b7-5800-4870-9ba8-6bfc406b0cbc" providerId="ADAL" clId="{F8F2336F-20E2-42A1-A3F3-D5CC6E5B6768}" dt="2019-12-08T22:30:20.687" v="7693"/>
          <ac:spMkLst>
            <pc:docMk/>
            <pc:sldMk cId="243874814" sldId="259"/>
            <ac:spMk id="4" creationId="{F7C639BA-D8D9-4634-9C8A-C2C0C6917A64}"/>
          </ac:spMkLst>
        </pc:spChg>
        <pc:spChg chg="add mod">
          <ac:chgData name="Jacob Juel Christensen" userId="20dd20b7-5800-4870-9ba8-6bfc406b0cbc" providerId="ADAL" clId="{F8F2336F-20E2-42A1-A3F3-D5CC6E5B6768}" dt="2019-12-09T23:43:46.771" v="16005" actId="114"/>
          <ac:spMkLst>
            <pc:docMk/>
            <pc:sldMk cId="243874814" sldId="259"/>
            <ac:spMk id="6" creationId="{C42095F3-4BF4-4C40-BC6D-96E0CF26ABA3}"/>
          </ac:spMkLst>
        </pc:spChg>
        <pc:spChg chg="add mod">
          <ac:chgData name="Jacob Juel Christensen" userId="20dd20b7-5800-4870-9ba8-6bfc406b0cbc" providerId="ADAL" clId="{F8F2336F-20E2-42A1-A3F3-D5CC6E5B6768}" dt="2019-12-08T22:37:43.246" v="8414" actId="1037"/>
          <ac:spMkLst>
            <pc:docMk/>
            <pc:sldMk cId="243874814" sldId="259"/>
            <ac:spMk id="7" creationId="{18CDEFDD-F8CB-4EA9-B922-95892BAC9408}"/>
          </ac:spMkLst>
        </pc:spChg>
        <pc:picChg chg="mod">
          <ac:chgData name="Jacob Juel Christensen" userId="20dd20b7-5800-4870-9ba8-6bfc406b0cbc" providerId="ADAL" clId="{F8F2336F-20E2-42A1-A3F3-D5CC6E5B6768}" dt="2019-12-08T22:36:34.548" v="8366" actId="1038"/>
          <ac:picMkLst>
            <pc:docMk/>
            <pc:sldMk cId="243874814" sldId="259"/>
            <ac:picMk id="2" creationId="{00000000-0000-0000-0000-000000000000}"/>
          </ac:picMkLst>
        </pc:picChg>
        <pc:picChg chg="add mod">
          <ac:chgData name="Jacob Juel Christensen" userId="20dd20b7-5800-4870-9ba8-6bfc406b0cbc" providerId="ADAL" clId="{F8F2336F-20E2-42A1-A3F3-D5CC6E5B6768}" dt="2019-12-08T22:37:37.563" v="8406" actId="1035"/>
          <ac:picMkLst>
            <pc:docMk/>
            <pc:sldMk cId="243874814" sldId="259"/>
            <ac:picMk id="5" creationId="{8699C3F5-2AF9-40DF-AFEE-2B951B084BD0}"/>
          </ac:picMkLst>
        </pc:picChg>
      </pc:sldChg>
      <pc:sldChg chg="addSp modSp">
        <pc:chgData name="Jacob Juel Christensen" userId="20dd20b7-5800-4870-9ba8-6bfc406b0cbc" providerId="ADAL" clId="{F8F2336F-20E2-42A1-A3F3-D5CC6E5B6768}" dt="2019-12-08T22:28:17.421" v="7375" actId="1036"/>
        <pc:sldMkLst>
          <pc:docMk/>
          <pc:sldMk cId="2102119191" sldId="260"/>
        </pc:sldMkLst>
        <pc:spChg chg="add mod">
          <ac:chgData name="Jacob Juel Christensen" userId="20dd20b7-5800-4870-9ba8-6bfc406b0cbc" providerId="ADAL" clId="{F8F2336F-20E2-42A1-A3F3-D5CC6E5B6768}" dt="2019-12-08T22:27:54.538" v="7369" actId="20577"/>
          <ac:spMkLst>
            <pc:docMk/>
            <pc:sldMk cId="2102119191" sldId="260"/>
            <ac:spMk id="3" creationId="{61680006-28CE-4415-9F2C-F4BF6812F019}"/>
          </ac:spMkLst>
        </pc:spChg>
        <pc:picChg chg="mod modCrop">
          <ac:chgData name="Jacob Juel Christensen" userId="20dd20b7-5800-4870-9ba8-6bfc406b0cbc" providerId="ADAL" clId="{F8F2336F-20E2-42A1-A3F3-D5CC6E5B6768}" dt="2019-12-08T22:28:17.421" v="7375" actId="1036"/>
          <ac:picMkLst>
            <pc:docMk/>
            <pc:sldMk cId="2102119191" sldId="260"/>
            <ac:picMk id="2" creationId="{00000000-0000-0000-0000-000000000000}"/>
          </ac:picMkLst>
        </pc:picChg>
      </pc:sldChg>
      <pc:sldChg chg="modNotesTx">
        <pc:chgData name="Jacob Juel Christensen" userId="20dd20b7-5800-4870-9ba8-6bfc406b0cbc" providerId="ADAL" clId="{F8F2336F-20E2-42A1-A3F3-D5CC6E5B6768}" dt="2019-12-08T22:45:05.717" v="8627" actId="20577"/>
        <pc:sldMkLst>
          <pc:docMk/>
          <pc:sldMk cId="85318872" sldId="262"/>
        </pc:sldMkLst>
      </pc:sldChg>
      <pc:sldChg chg="modSp">
        <pc:chgData name="Jacob Juel Christensen" userId="20dd20b7-5800-4870-9ba8-6bfc406b0cbc" providerId="ADAL" clId="{F8F2336F-20E2-42A1-A3F3-D5CC6E5B6768}" dt="2019-12-09T23:40:21.692" v="15819" actId="12789"/>
        <pc:sldMkLst>
          <pc:docMk/>
          <pc:sldMk cId="3489996397" sldId="263"/>
        </pc:sldMkLst>
        <pc:picChg chg="mod">
          <ac:chgData name="Jacob Juel Christensen" userId="20dd20b7-5800-4870-9ba8-6bfc406b0cbc" providerId="ADAL" clId="{F8F2336F-20E2-42A1-A3F3-D5CC6E5B6768}" dt="2019-12-09T23:40:21.692" v="15819" actId="12789"/>
          <ac:picMkLst>
            <pc:docMk/>
            <pc:sldMk cId="3489996397" sldId="263"/>
            <ac:picMk id="4" creationId="{00000000-0000-0000-0000-000000000000}"/>
          </ac:picMkLst>
        </pc:picChg>
      </pc:sldChg>
      <pc:sldChg chg="modSp add del modNotesTx">
        <pc:chgData name="Jacob Juel Christensen" userId="20dd20b7-5800-4870-9ba8-6bfc406b0cbc" providerId="ADAL" clId="{F8F2336F-20E2-42A1-A3F3-D5CC6E5B6768}" dt="2019-12-08T22:05:50.767" v="6414" actId="2696"/>
        <pc:sldMkLst>
          <pc:docMk/>
          <pc:sldMk cId="29382422" sldId="264"/>
        </pc:sldMkLst>
        <pc:spChg chg="mod">
          <ac:chgData name="Jacob Juel Christensen" userId="20dd20b7-5800-4870-9ba8-6bfc406b0cbc" providerId="ADAL" clId="{F8F2336F-20E2-42A1-A3F3-D5CC6E5B6768}" dt="2019-12-08T22:05:43.211" v="6411" actId="1035"/>
          <ac:spMkLst>
            <pc:docMk/>
            <pc:sldMk cId="29382422" sldId="264"/>
            <ac:spMk id="3" creationId="{00000000-0000-0000-0000-000000000000}"/>
          </ac:spMkLst>
        </pc:spChg>
        <pc:spChg chg="mod">
          <ac:chgData name="Jacob Juel Christensen" userId="20dd20b7-5800-4870-9ba8-6bfc406b0cbc" providerId="ADAL" clId="{F8F2336F-20E2-42A1-A3F3-D5CC6E5B6768}" dt="2019-12-08T22:05:38.330" v="6398" actId="20577"/>
          <ac:spMkLst>
            <pc:docMk/>
            <pc:sldMk cId="29382422" sldId="264"/>
            <ac:spMk id="5" creationId="{00000000-0000-0000-0000-000000000000}"/>
          </ac:spMkLst>
        </pc:spChg>
        <pc:picChg chg="mod">
          <ac:chgData name="Jacob Juel Christensen" userId="20dd20b7-5800-4870-9ba8-6bfc406b0cbc" providerId="ADAL" clId="{F8F2336F-20E2-42A1-A3F3-D5CC6E5B6768}" dt="2019-12-08T22:05:43.211" v="6411" actId="1035"/>
          <ac:picMkLst>
            <pc:docMk/>
            <pc:sldMk cId="29382422" sldId="264"/>
            <ac:picMk id="2" creationId="{00000000-0000-0000-0000-000000000000}"/>
          </ac:picMkLst>
        </pc:picChg>
      </pc:sldChg>
      <pc:sldChg chg="addSp modSp add">
        <pc:chgData name="Jacob Juel Christensen" userId="20dd20b7-5800-4870-9ba8-6bfc406b0cbc" providerId="ADAL" clId="{F8F2336F-20E2-42A1-A3F3-D5CC6E5B6768}" dt="2019-12-08T22:41:37.717" v="8515" actId="1038"/>
        <pc:sldMkLst>
          <pc:docMk/>
          <pc:sldMk cId="173921134" sldId="264"/>
        </pc:sldMkLst>
        <pc:spChg chg="mod">
          <ac:chgData name="Jacob Juel Christensen" userId="20dd20b7-5800-4870-9ba8-6bfc406b0cbc" providerId="ADAL" clId="{F8F2336F-20E2-42A1-A3F3-D5CC6E5B6768}" dt="2019-12-08T22:06:39.428" v="6446" actId="20577"/>
          <ac:spMkLst>
            <pc:docMk/>
            <pc:sldMk cId="173921134" sldId="264"/>
            <ac:spMk id="5" creationId="{00000000-0000-0000-0000-000000000000}"/>
          </ac:spMkLst>
        </pc:spChg>
        <pc:spChg chg="add mod">
          <ac:chgData name="Jacob Juel Christensen" userId="20dd20b7-5800-4870-9ba8-6bfc406b0cbc" providerId="ADAL" clId="{F8F2336F-20E2-42A1-A3F3-D5CC6E5B6768}" dt="2019-12-08T22:41:31.673" v="8507" actId="1076"/>
          <ac:spMkLst>
            <pc:docMk/>
            <pc:sldMk cId="173921134" sldId="264"/>
            <ac:spMk id="6" creationId="{0A8D1EE7-81A2-458E-A5A4-D25969B42B5D}"/>
          </ac:spMkLst>
        </pc:spChg>
        <pc:spChg chg="add mod">
          <ac:chgData name="Jacob Juel Christensen" userId="20dd20b7-5800-4870-9ba8-6bfc406b0cbc" providerId="ADAL" clId="{F8F2336F-20E2-42A1-A3F3-D5CC6E5B6768}" dt="2019-12-08T22:41:37.717" v="8515" actId="1038"/>
          <ac:spMkLst>
            <pc:docMk/>
            <pc:sldMk cId="173921134" sldId="264"/>
            <ac:spMk id="7" creationId="{51A96004-AD58-4C28-B78C-3CAD6C954F0C}"/>
          </ac:spMkLst>
        </pc:spChg>
        <pc:picChg chg="mod">
          <ac:chgData name="Jacob Juel Christensen" userId="20dd20b7-5800-4870-9ba8-6bfc406b0cbc" providerId="ADAL" clId="{F8F2336F-20E2-42A1-A3F3-D5CC6E5B6768}" dt="2019-12-08T22:41:02.513" v="8499" actId="1076"/>
          <ac:picMkLst>
            <pc:docMk/>
            <pc:sldMk cId="173921134" sldId="264"/>
            <ac:picMk id="2" creationId="{00000000-0000-0000-0000-000000000000}"/>
          </ac:picMkLst>
        </pc:picChg>
      </pc:sldChg>
      <pc:sldChg chg="addSp delSp modSp modAnim">
        <pc:chgData name="Jacob Juel Christensen" userId="20dd20b7-5800-4870-9ba8-6bfc406b0cbc" providerId="ADAL" clId="{F8F2336F-20E2-42A1-A3F3-D5CC6E5B6768}" dt="2019-12-08T22:39:30.847" v="8438" actId="208"/>
        <pc:sldMkLst>
          <pc:docMk/>
          <pc:sldMk cId="1864163664" sldId="265"/>
        </pc:sldMkLst>
        <pc:spChg chg="mod">
          <ac:chgData name="Jacob Juel Christensen" userId="20dd20b7-5800-4870-9ba8-6bfc406b0cbc" providerId="ADAL" clId="{F8F2336F-20E2-42A1-A3F3-D5CC6E5B6768}" dt="2019-12-08T22:38:28.561" v="8423" actId="20577"/>
          <ac:spMkLst>
            <pc:docMk/>
            <pc:sldMk cId="1864163664" sldId="265"/>
            <ac:spMk id="2" creationId="{00000000-0000-0000-0000-000000000000}"/>
          </ac:spMkLst>
        </pc:spChg>
        <pc:spChg chg="add mod">
          <ac:chgData name="Jacob Juel Christensen" userId="20dd20b7-5800-4870-9ba8-6bfc406b0cbc" providerId="ADAL" clId="{F8F2336F-20E2-42A1-A3F3-D5CC6E5B6768}" dt="2019-12-08T18:33:43.280" v="641" actId="1035"/>
          <ac:spMkLst>
            <pc:docMk/>
            <pc:sldMk cId="1864163664" sldId="265"/>
            <ac:spMk id="3" creationId="{AE630506-87F0-4D68-846E-EEC87C926764}"/>
          </ac:spMkLst>
        </pc:spChg>
        <pc:spChg chg="mod">
          <ac:chgData name="Jacob Juel Christensen" userId="20dd20b7-5800-4870-9ba8-6bfc406b0cbc" providerId="ADAL" clId="{F8F2336F-20E2-42A1-A3F3-D5CC6E5B6768}" dt="2019-12-08T18:33:47.294" v="647" actId="1035"/>
          <ac:spMkLst>
            <pc:docMk/>
            <pc:sldMk cId="1864163664" sldId="265"/>
            <ac:spMk id="6" creationId="{00000000-0000-0000-0000-000000000000}"/>
          </ac:spMkLst>
        </pc:spChg>
        <pc:spChg chg="mod">
          <ac:chgData name="Jacob Juel Christensen" userId="20dd20b7-5800-4870-9ba8-6bfc406b0cbc" providerId="ADAL" clId="{F8F2336F-20E2-42A1-A3F3-D5CC6E5B6768}" dt="2019-12-08T18:33:03.983" v="606" actId="164"/>
          <ac:spMkLst>
            <pc:docMk/>
            <pc:sldMk cId="1864163664" sldId="265"/>
            <ac:spMk id="7" creationId="{00000000-0000-0000-0000-000000000000}"/>
          </ac:spMkLst>
        </pc:spChg>
        <pc:spChg chg="mod">
          <ac:chgData name="Jacob Juel Christensen" userId="20dd20b7-5800-4870-9ba8-6bfc406b0cbc" providerId="ADAL" clId="{F8F2336F-20E2-42A1-A3F3-D5CC6E5B6768}" dt="2019-12-08T18:34:13.532" v="678" actId="1036"/>
          <ac:spMkLst>
            <pc:docMk/>
            <pc:sldMk cId="1864163664" sldId="265"/>
            <ac:spMk id="9" creationId="{00000000-0000-0000-0000-000000000000}"/>
          </ac:spMkLst>
        </pc:spChg>
        <pc:spChg chg="add del mod">
          <ac:chgData name="Jacob Juel Christensen" userId="20dd20b7-5800-4870-9ba8-6bfc406b0cbc" providerId="ADAL" clId="{F8F2336F-20E2-42A1-A3F3-D5CC6E5B6768}" dt="2019-12-08T18:33:59.816" v="667" actId="1035"/>
          <ac:spMkLst>
            <pc:docMk/>
            <pc:sldMk cId="1864163664" sldId="265"/>
            <ac:spMk id="11" creationId="{00000000-0000-0000-0000-000000000000}"/>
          </ac:spMkLst>
        </pc:spChg>
        <pc:spChg chg="add mod">
          <ac:chgData name="Jacob Juel Christensen" userId="20dd20b7-5800-4870-9ba8-6bfc406b0cbc" providerId="ADAL" clId="{F8F2336F-20E2-42A1-A3F3-D5CC6E5B6768}" dt="2019-12-08T18:33:53.037" v="660" actId="1035"/>
          <ac:spMkLst>
            <pc:docMk/>
            <pc:sldMk cId="1864163664" sldId="265"/>
            <ac:spMk id="13" creationId="{FC34BBA9-2700-4FC2-922D-6CC637886B93}"/>
          </ac:spMkLst>
        </pc:spChg>
        <pc:spChg chg="add del mod">
          <ac:chgData name="Jacob Juel Christensen" userId="20dd20b7-5800-4870-9ba8-6bfc406b0cbc" providerId="ADAL" clId="{F8F2336F-20E2-42A1-A3F3-D5CC6E5B6768}" dt="2019-12-08T18:11:57.715" v="185"/>
          <ac:spMkLst>
            <pc:docMk/>
            <pc:sldMk cId="1864163664" sldId="265"/>
            <ac:spMk id="14" creationId="{DD3426B7-63A5-4929-94B8-C3581137E9EE}"/>
          </ac:spMkLst>
        </pc:spChg>
        <pc:spChg chg="add mod">
          <ac:chgData name="Jacob Juel Christensen" userId="20dd20b7-5800-4870-9ba8-6bfc406b0cbc" providerId="ADAL" clId="{F8F2336F-20E2-42A1-A3F3-D5CC6E5B6768}" dt="2019-12-08T22:39:30.847" v="8438" actId="208"/>
          <ac:spMkLst>
            <pc:docMk/>
            <pc:sldMk cId="1864163664" sldId="265"/>
            <ac:spMk id="23" creationId="{7311BF64-9862-4651-AFAD-15ACB5F729F5}"/>
          </ac:spMkLst>
        </pc:spChg>
        <pc:spChg chg="add mod ord">
          <ac:chgData name="Jacob Juel Christensen" userId="20dd20b7-5800-4870-9ba8-6bfc406b0cbc" providerId="ADAL" clId="{F8F2336F-20E2-42A1-A3F3-D5CC6E5B6768}" dt="2019-12-08T22:39:00.702" v="8437" actId="13822"/>
          <ac:spMkLst>
            <pc:docMk/>
            <pc:sldMk cId="1864163664" sldId="265"/>
            <ac:spMk id="25" creationId="{6960D6BF-F289-4893-8DC0-AAC981E1ACEA}"/>
          </ac:spMkLst>
        </pc:spChg>
        <pc:grpChg chg="add del mod">
          <ac:chgData name="Jacob Juel Christensen" userId="20dd20b7-5800-4870-9ba8-6bfc406b0cbc" providerId="ADAL" clId="{F8F2336F-20E2-42A1-A3F3-D5CC6E5B6768}" dt="2019-12-08T18:37:33.820" v="770"/>
          <ac:grpSpMkLst>
            <pc:docMk/>
            <pc:sldMk cId="1864163664" sldId="265"/>
            <ac:grpSpMk id="15" creationId="{8041E380-21B7-4C81-A595-1F0D09FE08EC}"/>
          </ac:grpSpMkLst>
        </pc:grpChg>
        <pc:grpChg chg="add mod">
          <ac:chgData name="Jacob Juel Christensen" userId="20dd20b7-5800-4870-9ba8-6bfc406b0cbc" providerId="ADAL" clId="{F8F2336F-20E2-42A1-A3F3-D5CC6E5B6768}" dt="2019-12-08T19:00:28.239" v="1414" actId="408"/>
          <ac:grpSpMkLst>
            <pc:docMk/>
            <pc:sldMk cId="1864163664" sldId="265"/>
            <ac:grpSpMk id="16" creationId="{3B5443C8-C71D-419B-8563-973C4874C5F5}"/>
          </ac:grpSpMkLst>
        </pc:grpChg>
        <pc:grpChg chg="add mod">
          <ac:chgData name="Jacob Juel Christensen" userId="20dd20b7-5800-4870-9ba8-6bfc406b0cbc" providerId="ADAL" clId="{F8F2336F-20E2-42A1-A3F3-D5CC6E5B6768}" dt="2019-12-08T18:48:20.057" v="908" actId="1076"/>
          <ac:grpSpMkLst>
            <pc:docMk/>
            <pc:sldMk cId="1864163664" sldId="265"/>
            <ac:grpSpMk id="17" creationId="{6D024D0D-ACC1-4B29-A91D-D7D935EF6693}"/>
          </ac:grpSpMkLst>
        </pc:grpChg>
        <pc:grpChg chg="add mod">
          <ac:chgData name="Jacob Juel Christensen" userId="20dd20b7-5800-4870-9ba8-6bfc406b0cbc" providerId="ADAL" clId="{F8F2336F-20E2-42A1-A3F3-D5CC6E5B6768}" dt="2019-12-08T18:48:23.100" v="909" actId="1076"/>
          <ac:grpSpMkLst>
            <pc:docMk/>
            <pc:sldMk cId="1864163664" sldId="265"/>
            <ac:grpSpMk id="18" creationId="{28437A7D-58C8-4F3C-B6B6-71E889CFBAEC}"/>
          </ac:grpSpMkLst>
        </pc:grpChg>
        <pc:grpChg chg="add del mod">
          <ac:chgData name="Jacob Juel Christensen" userId="20dd20b7-5800-4870-9ba8-6bfc406b0cbc" providerId="ADAL" clId="{F8F2336F-20E2-42A1-A3F3-D5CC6E5B6768}" dt="2019-12-08T18:57:43.701" v="1387"/>
          <ac:grpSpMkLst>
            <pc:docMk/>
            <pc:sldMk cId="1864163664" sldId="265"/>
            <ac:grpSpMk id="19" creationId="{9E7ADDA0-3537-44C2-BFD3-028727C7F2ED}"/>
          </ac:grpSpMkLst>
        </pc:grpChg>
        <pc:grpChg chg="add mod">
          <ac:chgData name="Jacob Juel Christensen" userId="20dd20b7-5800-4870-9ba8-6bfc406b0cbc" providerId="ADAL" clId="{F8F2336F-20E2-42A1-A3F3-D5CC6E5B6768}" dt="2019-12-08T19:00:28.239" v="1414" actId="408"/>
          <ac:grpSpMkLst>
            <pc:docMk/>
            <pc:sldMk cId="1864163664" sldId="265"/>
            <ac:grpSpMk id="20" creationId="{3F6B44D8-5E59-48BA-A899-EBBB62D64920}"/>
          </ac:grpSpMkLst>
        </pc:grpChg>
        <pc:grpChg chg="add mod">
          <ac:chgData name="Jacob Juel Christensen" userId="20dd20b7-5800-4870-9ba8-6bfc406b0cbc" providerId="ADAL" clId="{F8F2336F-20E2-42A1-A3F3-D5CC6E5B6768}" dt="2019-12-08T19:00:33.541" v="1425" actId="1076"/>
          <ac:grpSpMkLst>
            <pc:docMk/>
            <pc:sldMk cId="1864163664" sldId="265"/>
            <ac:grpSpMk id="24" creationId="{3A9ED3E8-561A-47E5-B656-A26AF18CC0D6}"/>
          </ac:grpSpMkLst>
        </pc:grpChg>
        <pc:picChg chg="mod">
          <ac:chgData name="Jacob Juel Christensen" userId="20dd20b7-5800-4870-9ba8-6bfc406b0cbc" providerId="ADAL" clId="{F8F2336F-20E2-42A1-A3F3-D5CC6E5B6768}" dt="2019-12-08T18:33:03.983" v="606" actId="164"/>
          <ac:picMkLst>
            <pc:docMk/>
            <pc:sldMk cId="1864163664" sldId="265"/>
            <ac:picMk id="4" creationId="{00000000-0000-0000-0000-000000000000}"/>
          </ac:picMkLst>
        </pc:picChg>
        <pc:picChg chg="mod">
          <ac:chgData name="Jacob Juel Christensen" userId="20dd20b7-5800-4870-9ba8-6bfc406b0cbc" providerId="ADAL" clId="{F8F2336F-20E2-42A1-A3F3-D5CC6E5B6768}" dt="2019-12-08T18:33:15.118" v="612" actId="164"/>
          <ac:picMkLst>
            <pc:docMk/>
            <pc:sldMk cId="1864163664" sldId="265"/>
            <ac:picMk id="5" creationId="{00000000-0000-0000-0000-000000000000}"/>
          </ac:picMkLst>
        </pc:picChg>
        <pc:picChg chg="mod">
          <ac:chgData name="Jacob Juel Christensen" userId="20dd20b7-5800-4870-9ba8-6bfc406b0cbc" providerId="ADAL" clId="{F8F2336F-20E2-42A1-A3F3-D5CC6E5B6768}" dt="2019-12-08T18:32:37.847" v="600" actId="164"/>
          <ac:picMkLst>
            <pc:docMk/>
            <pc:sldMk cId="1864163664" sldId="265"/>
            <ac:picMk id="8" creationId="{00000000-0000-0000-0000-000000000000}"/>
          </ac:picMkLst>
        </pc:picChg>
        <pc:picChg chg="add del mod">
          <ac:chgData name="Jacob Juel Christensen" userId="20dd20b7-5800-4870-9ba8-6bfc406b0cbc" providerId="ADAL" clId="{F8F2336F-20E2-42A1-A3F3-D5CC6E5B6768}" dt="2019-12-08T18:32:21.908" v="587" actId="164"/>
          <ac:picMkLst>
            <pc:docMk/>
            <pc:sldMk cId="1864163664" sldId="265"/>
            <ac:picMk id="10" creationId="{00000000-0000-0000-0000-000000000000}"/>
          </ac:picMkLst>
        </pc:picChg>
        <pc:picChg chg="add mod">
          <ac:chgData name="Jacob Juel Christensen" userId="20dd20b7-5800-4870-9ba8-6bfc406b0cbc" providerId="ADAL" clId="{F8F2336F-20E2-42A1-A3F3-D5CC6E5B6768}" dt="2019-12-08T18:32:06.938" v="581" actId="164"/>
          <ac:picMkLst>
            <pc:docMk/>
            <pc:sldMk cId="1864163664" sldId="265"/>
            <ac:picMk id="12" creationId="{D850C8B1-07FC-494F-AC7D-711C1ED2EF6A}"/>
          </ac:picMkLst>
        </pc:picChg>
        <pc:picChg chg="add mod">
          <ac:chgData name="Jacob Juel Christensen" userId="20dd20b7-5800-4870-9ba8-6bfc406b0cbc" providerId="ADAL" clId="{F8F2336F-20E2-42A1-A3F3-D5CC6E5B6768}" dt="2019-12-08T18:52:00.717" v="1122" actId="208"/>
          <ac:picMkLst>
            <pc:docMk/>
            <pc:sldMk cId="1864163664" sldId="265"/>
            <ac:picMk id="21" creationId="{4EA69F9E-6E01-4E17-B331-6B95D50125C8}"/>
          </ac:picMkLst>
        </pc:picChg>
        <pc:picChg chg="add mod">
          <ac:chgData name="Jacob Juel Christensen" userId="20dd20b7-5800-4870-9ba8-6bfc406b0cbc" providerId="ADAL" clId="{F8F2336F-20E2-42A1-A3F3-D5CC6E5B6768}" dt="2019-12-08T22:39:30.847" v="8438" actId="208"/>
          <ac:picMkLst>
            <pc:docMk/>
            <pc:sldMk cId="1864163664" sldId="265"/>
            <ac:picMk id="22" creationId="{13264D9A-511E-4D75-9800-27236D4ABF17}"/>
          </ac:picMkLst>
        </pc:picChg>
        <pc:picChg chg="add del mod">
          <ac:chgData name="Jacob Juel Christensen" userId="20dd20b7-5800-4870-9ba8-6bfc406b0cbc" providerId="ADAL" clId="{F8F2336F-20E2-42A1-A3F3-D5CC6E5B6768}" dt="2019-12-08T18:31:54.594" v="576" actId="164"/>
          <ac:picMkLst>
            <pc:docMk/>
            <pc:sldMk cId="1864163664" sldId="265"/>
            <ac:picMk id="2050" creationId="{1DE55FBF-D32C-4E7C-8811-26A88CFE2266}"/>
          </ac:picMkLst>
        </pc:picChg>
        <pc:picChg chg="add del mod">
          <ac:chgData name="Jacob Juel Christensen" userId="20dd20b7-5800-4870-9ba8-6bfc406b0cbc" providerId="ADAL" clId="{F8F2336F-20E2-42A1-A3F3-D5CC6E5B6768}" dt="2019-12-08T18:11:57.715" v="185"/>
          <ac:picMkLst>
            <pc:docMk/>
            <pc:sldMk cId="1864163664" sldId="265"/>
            <ac:picMk id="2052" creationId="{BD21CCC6-859E-46B3-AD68-B34D232B5AA1}"/>
          </ac:picMkLst>
        </pc:picChg>
      </pc:sldChg>
      <pc:sldChg chg="addSp delSp modSp modAnim modNotesTx">
        <pc:chgData name="Jacob Juel Christensen" userId="20dd20b7-5800-4870-9ba8-6bfc406b0cbc" providerId="ADAL" clId="{F8F2336F-20E2-42A1-A3F3-D5CC6E5B6768}" dt="2019-12-10T08:01:33.783" v="19641" actId="554"/>
        <pc:sldMkLst>
          <pc:docMk/>
          <pc:sldMk cId="914983872" sldId="266"/>
        </pc:sldMkLst>
        <pc:spChg chg="mod">
          <ac:chgData name="Jacob Juel Christensen" userId="20dd20b7-5800-4870-9ba8-6bfc406b0cbc" providerId="ADAL" clId="{F8F2336F-20E2-42A1-A3F3-D5CC6E5B6768}" dt="2019-12-08T19:43:43.126" v="2602" actId="114"/>
          <ac:spMkLst>
            <pc:docMk/>
            <pc:sldMk cId="914983872" sldId="266"/>
            <ac:spMk id="2" creationId="{00000000-0000-0000-0000-000000000000}"/>
          </ac:spMkLst>
        </pc:spChg>
        <pc:spChg chg="add mod">
          <ac:chgData name="Jacob Juel Christensen" userId="20dd20b7-5800-4870-9ba8-6bfc406b0cbc" providerId="ADAL" clId="{F8F2336F-20E2-42A1-A3F3-D5CC6E5B6768}" dt="2019-12-10T08:00:16.427" v="19607" actId="1037"/>
          <ac:spMkLst>
            <pc:docMk/>
            <pc:sldMk cId="914983872" sldId="266"/>
            <ac:spMk id="3" creationId="{AEAA2F2C-07E4-4A03-A052-3D8CDF0A12E9}"/>
          </ac:spMkLst>
        </pc:spChg>
        <pc:spChg chg="del mod topLvl">
          <ac:chgData name="Jacob Juel Christensen" userId="20dd20b7-5800-4870-9ba8-6bfc406b0cbc" providerId="ADAL" clId="{F8F2336F-20E2-42A1-A3F3-D5CC6E5B6768}" dt="2019-12-10T08:01:23.695" v="19638" actId="478"/>
          <ac:spMkLst>
            <pc:docMk/>
            <pc:sldMk cId="914983872" sldId="266"/>
            <ac:spMk id="7" creationId="{F7A7247B-3BFC-492E-9954-73E20D057946}"/>
          </ac:spMkLst>
        </pc:spChg>
        <pc:grpChg chg="add del mod">
          <ac:chgData name="Jacob Juel Christensen" userId="20dd20b7-5800-4870-9ba8-6bfc406b0cbc" providerId="ADAL" clId="{F8F2336F-20E2-42A1-A3F3-D5CC6E5B6768}" dt="2019-12-10T07:59:13.500" v="19552" actId="165"/>
          <ac:grpSpMkLst>
            <pc:docMk/>
            <pc:sldMk cId="914983872" sldId="266"/>
            <ac:grpSpMk id="5" creationId="{48233E3B-CA56-45A2-81DC-151FDFC37A58}"/>
          </ac:grpSpMkLst>
        </pc:grpChg>
        <pc:picChg chg="add">
          <ac:chgData name="Jacob Juel Christensen" userId="20dd20b7-5800-4870-9ba8-6bfc406b0cbc" providerId="ADAL" clId="{F8F2336F-20E2-42A1-A3F3-D5CC6E5B6768}" dt="2019-12-08T19:32:58.903" v="2201"/>
          <ac:picMkLst>
            <pc:docMk/>
            <pc:sldMk cId="914983872" sldId="266"/>
            <ac:picMk id="4" creationId="{C5EED50F-3E76-4D86-A298-5D06B89E8C76}"/>
          </ac:picMkLst>
        </pc:picChg>
        <pc:picChg chg="mod topLvl">
          <ac:chgData name="Jacob Juel Christensen" userId="20dd20b7-5800-4870-9ba8-6bfc406b0cbc" providerId="ADAL" clId="{F8F2336F-20E2-42A1-A3F3-D5CC6E5B6768}" dt="2019-12-10T08:01:33.783" v="19641" actId="554"/>
          <ac:picMkLst>
            <pc:docMk/>
            <pc:sldMk cId="914983872" sldId="266"/>
            <ac:picMk id="6" creationId="{3200836F-0298-4B8C-B257-DEE301ADE63A}"/>
          </ac:picMkLst>
        </pc:picChg>
      </pc:sldChg>
      <pc:sldChg chg="del">
        <pc:chgData name="Jacob Juel Christensen" userId="20dd20b7-5800-4870-9ba8-6bfc406b0cbc" providerId="ADAL" clId="{F8F2336F-20E2-42A1-A3F3-D5CC6E5B6768}" dt="2019-12-08T19:25:30.254" v="2149" actId="47"/>
        <pc:sldMkLst>
          <pc:docMk/>
          <pc:sldMk cId="575296958" sldId="267"/>
        </pc:sldMkLst>
      </pc:sldChg>
      <pc:sldChg chg="addSp delSp modSp modAnim modNotesTx">
        <pc:chgData name="Jacob Juel Christensen" userId="20dd20b7-5800-4870-9ba8-6bfc406b0cbc" providerId="ADAL" clId="{F8F2336F-20E2-42A1-A3F3-D5CC6E5B6768}" dt="2019-12-10T08:01:53.003" v="19647"/>
        <pc:sldMkLst>
          <pc:docMk/>
          <pc:sldMk cId="2430921105" sldId="268"/>
        </pc:sldMkLst>
        <pc:spChg chg="mod">
          <ac:chgData name="Jacob Juel Christensen" userId="20dd20b7-5800-4870-9ba8-6bfc406b0cbc" providerId="ADAL" clId="{F8F2336F-20E2-42A1-A3F3-D5CC6E5B6768}" dt="2019-12-08T20:51:00.304" v="4075" actId="20577"/>
          <ac:spMkLst>
            <pc:docMk/>
            <pc:sldMk cId="2430921105" sldId="268"/>
            <ac:spMk id="2" creationId="{00000000-0000-0000-0000-000000000000}"/>
          </ac:spMkLst>
        </pc:spChg>
        <pc:spChg chg="add del mod">
          <ac:chgData name="Jacob Juel Christensen" userId="20dd20b7-5800-4870-9ba8-6bfc406b0cbc" providerId="ADAL" clId="{F8F2336F-20E2-42A1-A3F3-D5CC6E5B6768}" dt="2019-12-10T08:00:40.930" v="19618" actId="478"/>
          <ac:spMkLst>
            <pc:docMk/>
            <pc:sldMk cId="2430921105" sldId="268"/>
            <ac:spMk id="4" creationId="{BD6490AC-23AA-4582-97FE-856DF55C3098}"/>
          </ac:spMkLst>
        </pc:spChg>
        <pc:spChg chg="add">
          <ac:chgData name="Jacob Juel Christensen" userId="20dd20b7-5800-4870-9ba8-6bfc406b0cbc" providerId="ADAL" clId="{F8F2336F-20E2-42A1-A3F3-D5CC6E5B6768}" dt="2019-12-10T08:00:41.153" v="19619"/>
          <ac:spMkLst>
            <pc:docMk/>
            <pc:sldMk cId="2430921105" sldId="268"/>
            <ac:spMk id="5" creationId="{9E0FAE80-2DE8-4EC9-AC5F-B742EF003BC9}"/>
          </ac:spMkLst>
        </pc:spChg>
        <pc:spChg chg="add del mod">
          <ac:chgData name="Jacob Juel Christensen" userId="20dd20b7-5800-4870-9ba8-6bfc406b0cbc" providerId="ADAL" clId="{F8F2336F-20E2-42A1-A3F3-D5CC6E5B6768}" dt="2019-12-08T20:52:19.174" v="4084" actId="478"/>
          <ac:spMkLst>
            <pc:docMk/>
            <pc:sldMk cId="2430921105" sldId="268"/>
            <ac:spMk id="5" creationId="{A877CE60-14E0-4C96-944F-82298232F3B8}"/>
          </ac:spMkLst>
        </pc:spChg>
        <pc:picChg chg="add">
          <ac:chgData name="Jacob Juel Christensen" userId="20dd20b7-5800-4870-9ba8-6bfc406b0cbc" providerId="ADAL" clId="{F8F2336F-20E2-42A1-A3F3-D5CC6E5B6768}" dt="2019-12-08T19:49:21.307" v="2702"/>
          <ac:picMkLst>
            <pc:docMk/>
            <pc:sldMk cId="2430921105" sldId="268"/>
            <ac:picMk id="3" creationId="{D8D1CBF7-9F36-44D4-8EC1-8DEDCA34421B}"/>
          </ac:picMkLst>
        </pc:picChg>
        <pc:picChg chg="add">
          <ac:chgData name="Jacob Juel Christensen" userId="20dd20b7-5800-4870-9ba8-6bfc406b0cbc" providerId="ADAL" clId="{F8F2336F-20E2-42A1-A3F3-D5CC6E5B6768}" dt="2019-12-10T08:01:53.003" v="19647"/>
          <ac:picMkLst>
            <pc:docMk/>
            <pc:sldMk cId="2430921105" sldId="268"/>
            <ac:picMk id="6" creationId="{298CC031-258A-4463-9239-41CD93AEF4A6}"/>
          </ac:picMkLst>
        </pc:picChg>
      </pc:sldChg>
      <pc:sldChg chg="modSp add">
        <pc:chgData name="Jacob Juel Christensen" userId="20dd20b7-5800-4870-9ba8-6bfc406b0cbc" providerId="ADAL" clId="{F8F2336F-20E2-42A1-A3F3-D5CC6E5B6768}" dt="2019-12-10T08:18:21.966" v="20132" actId="20577"/>
        <pc:sldMkLst>
          <pc:docMk/>
          <pc:sldMk cId="1007439518" sldId="269"/>
        </pc:sldMkLst>
        <pc:spChg chg="mod">
          <ac:chgData name="Jacob Juel Christensen" userId="20dd20b7-5800-4870-9ba8-6bfc406b0cbc" providerId="ADAL" clId="{F8F2336F-20E2-42A1-A3F3-D5CC6E5B6768}" dt="2019-12-10T08:18:21.966" v="20132" actId="20577"/>
          <ac:spMkLst>
            <pc:docMk/>
            <pc:sldMk cId="1007439518" sldId="269"/>
            <ac:spMk id="2" creationId="{00000000-0000-0000-0000-000000000000}"/>
          </ac:spMkLst>
        </pc:spChg>
      </pc:sldChg>
      <pc:sldChg chg="addSp delSp modSp del modNotesTx">
        <pc:chgData name="Jacob Juel Christensen" userId="20dd20b7-5800-4870-9ba8-6bfc406b0cbc" providerId="ADAL" clId="{F8F2336F-20E2-42A1-A3F3-D5CC6E5B6768}" dt="2019-12-10T08:07:30.937" v="19747" actId="2696"/>
        <pc:sldMkLst>
          <pc:docMk/>
          <pc:sldMk cId="3090795680" sldId="269"/>
        </pc:sldMkLst>
        <pc:spChg chg="mod">
          <ac:chgData name="Jacob Juel Christensen" userId="20dd20b7-5800-4870-9ba8-6bfc406b0cbc" providerId="ADAL" clId="{F8F2336F-20E2-42A1-A3F3-D5CC6E5B6768}" dt="2019-12-08T22:06:57.726" v="6483" actId="20577"/>
          <ac:spMkLst>
            <pc:docMk/>
            <pc:sldMk cId="3090795680" sldId="269"/>
            <ac:spMk id="2" creationId="{00000000-0000-0000-0000-000000000000}"/>
          </ac:spMkLst>
        </pc:spChg>
        <pc:spChg chg="add del mod">
          <ac:chgData name="Jacob Juel Christensen" userId="20dd20b7-5800-4870-9ba8-6bfc406b0cbc" providerId="ADAL" clId="{F8F2336F-20E2-42A1-A3F3-D5CC6E5B6768}" dt="2019-12-08T19:10:05.035" v="1571"/>
          <ac:spMkLst>
            <pc:docMk/>
            <pc:sldMk cId="3090795680" sldId="269"/>
            <ac:spMk id="3" creationId="{72BCB95F-A1EA-4340-8262-0FF895ACA310}"/>
          </ac:spMkLst>
        </pc:spChg>
        <pc:spChg chg="add mod">
          <ac:chgData name="Jacob Juel Christensen" userId="20dd20b7-5800-4870-9ba8-6bfc406b0cbc" providerId="ADAL" clId="{F8F2336F-20E2-42A1-A3F3-D5CC6E5B6768}" dt="2019-12-08T22:44:11.433" v="8547" actId="1076"/>
          <ac:spMkLst>
            <pc:docMk/>
            <pc:sldMk cId="3090795680" sldId="269"/>
            <ac:spMk id="4" creationId="{923F4E73-CA5E-4CAB-854A-E79EFFFFDF20}"/>
          </ac:spMkLst>
        </pc:spChg>
        <pc:spChg chg="mod">
          <ac:chgData name="Jacob Juel Christensen" userId="20dd20b7-5800-4870-9ba8-6bfc406b0cbc" providerId="ADAL" clId="{F8F2336F-20E2-42A1-A3F3-D5CC6E5B6768}" dt="2019-12-08T18:44:18.427" v="903" actId="1036"/>
          <ac:spMkLst>
            <pc:docMk/>
            <pc:sldMk cId="3090795680" sldId="269"/>
            <ac:spMk id="6" creationId="{00000000-0000-0000-0000-000000000000}"/>
          </ac:spMkLst>
        </pc:spChg>
        <pc:spChg chg="add del mod">
          <ac:chgData name="Jacob Juel Christensen" userId="20dd20b7-5800-4870-9ba8-6bfc406b0cbc" providerId="ADAL" clId="{F8F2336F-20E2-42A1-A3F3-D5CC6E5B6768}" dt="2019-12-08T22:44:04.811" v="8545" actId="14100"/>
          <ac:spMkLst>
            <pc:docMk/>
            <pc:sldMk cId="3090795680" sldId="269"/>
            <ac:spMk id="8" creationId="{00000000-0000-0000-0000-000000000000}"/>
          </ac:spMkLst>
        </pc:spChg>
        <pc:spChg chg="del topLvl">
          <ac:chgData name="Jacob Juel Christensen" userId="20dd20b7-5800-4870-9ba8-6bfc406b0cbc" providerId="ADAL" clId="{F8F2336F-20E2-42A1-A3F3-D5CC6E5B6768}" dt="2019-12-08T18:41:42.242" v="877" actId="478"/>
          <ac:spMkLst>
            <pc:docMk/>
            <pc:sldMk cId="3090795680" sldId="269"/>
            <ac:spMk id="11" creationId="{2E19A4FA-01A9-479C-AED6-9DCCB56BAF29}"/>
          </ac:spMkLst>
        </pc:spChg>
        <pc:grpChg chg="add del">
          <ac:chgData name="Jacob Juel Christensen" userId="20dd20b7-5800-4870-9ba8-6bfc406b0cbc" providerId="ADAL" clId="{F8F2336F-20E2-42A1-A3F3-D5CC6E5B6768}" dt="2019-12-08T18:41:42.242" v="877" actId="478"/>
          <ac:grpSpMkLst>
            <pc:docMk/>
            <pc:sldMk cId="3090795680" sldId="269"/>
            <ac:grpSpMk id="9" creationId="{347EF2BF-24E4-4F83-B9B4-AD26D4F35977}"/>
          </ac:grpSpMkLst>
        </pc:grpChg>
        <pc:picChg chg="mod">
          <ac:chgData name="Jacob Juel Christensen" userId="20dd20b7-5800-4870-9ba8-6bfc406b0cbc" providerId="ADAL" clId="{F8F2336F-20E2-42A1-A3F3-D5CC6E5B6768}" dt="2019-12-08T22:44:01.733" v="8544" actId="1076"/>
          <ac:picMkLst>
            <pc:docMk/>
            <pc:sldMk cId="3090795680" sldId="269"/>
            <ac:picMk id="7" creationId="{00000000-0000-0000-0000-000000000000}"/>
          </ac:picMkLst>
        </pc:picChg>
        <pc:picChg chg="del mod topLvl">
          <ac:chgData name="Jacob Juel Christensen" userId="20dd20b7-5800-4870-9ba8-6bfc406b0cbc" providerId="ADAL" clId="{F8F2336F-20E2-42A1-A3F3-D5CC6E5B6768}" dt="2019-12-08T18:42:57.951" v="887" actId="478"/>
          <ac:picMkLst>
            <pc:docMk/>
            <pc:sldMk cId="3090795680" sldId="269"/>
            <ac:picMk id="10" creationId="{977C4036-974C-47FB-B69C-C6D15C7CC48E}"/>
          </ac:picMkLst>
        </pc:picChg>
      </pc:sldChg>
      <pc:sldChg chg="add del">
        <pc:chgData name="Jacob Juel Christensen" userId="20dd20b7-5800-4870-9ba8-6bfc406b0cbc" providerId="ADAL" clId="{F8F2336F-20E2-42A1-A3F3-D5CC6E5B6768}" dt="2019-12-08T17:57:46.868" v="2" actId="47"/>
        <pc:sldMkLst>
          <pc:docMk/>
          <pc:sldMk cId="480343371" sldId="270"/>
        </pc:sldMkLst>
      </pc:sldChg>
      <pc:sldChg chg="addSp delSp modSp add delAnim">
        <pc:chgData name="Jacob Juel Christensen" userId="20dd20b7-5800-4870-9ba8-6bfc406b0cbc" providerId="ADAL" clId="{F8F2336F-20E2-42A1-A3F3-D5CC6E5B6768}" dt="2019-12-09T17:45:45.954" v="8757" actId="478"/>
        <pc:sldMkLst>
          <pc:docMk/>
          <pc:sldMk cId="3506666369" sldId="271"/>
        </pc:sldMkLst>
        <pc:spChg chg="mod">
          <ac:chgData name="Jacob Juel Christensen" userId="20dd20b7-5800-4870-9ba8-6bfc406b0cbc" providerId="ADAL" clId="{F8F2336F-20E2-42A1-A3F3-D5CC6E5B6768}" dt="2019-12-08T22:39:57.865" v="8460" actId="20577"/>
          <ac:spMkLst>
            <pc:docMk/>
            <pc:sldMk cId="3506666369" sldId="271"/>
            <ac:spMk id="2" creationId="{00000000-0000-0000-0000-000000000000}"/>
          </ac:spMkLst>
        </pc:spChg>
        <pc:spChg chg="add mod">
          <ac:chgData name="Jacob Juel Christensen" userId="20dd20b7-5800-4870-9ba8-6bfc406b0cbc" providerId="ADAL" clId="{F8F2336F-20E2-42A1-A3F3-D5CC6E5B6768}" dt="2019-12-08T18:26:44.675" v="393" actId="164"/>
          <ac:spMkLst>
            <pc:docMk/>
            <pc:sldMk cId="3506666369" sldId="271"/>
            <ac:spMk id="3" creationId="{F0253F2B-4C01-450D-BC99-B80FF7177A14}"/>
          </ac:spMkLst>
        </pc:spChg>
        <pc:spChg chg="del">
          <ac:chgData name="Jacob Juel Christensen" userId="20dd20b7-5800-4870-9ba8-6bfc406b0cbc" providerId="ADAL" clId="{F8F2336F-20E2-42A1-A3F3-D5CC6E5B6768}" dt="2019-12-08T18:00:03.247" v="31" actId="478"/>
          <ac:spMkLst>
            <pc:docMk/>
            <pc:sldMk cId="3506666369" sldId="271"/>
            <ac:spMk id="6" creationId="{00000000-0000-0000-0000-000000000000}"/>
          </ac:spMkLst>
        </pc:spChg>
        <pc:spChg chg="del">
          <ac:chgData name="Jacob Juel Christensen" userId="20dd20b7-5800-4870-9ba8-6bfc406b0cbc" providerId="ADAL" clId="{F8F2336F-20E2-42A1-A3F3-D5CC6E5B6768}" dt="2019-12-08T18:00:01.693" v="30" actId="478"/>
          <ac:spMkLst>
            <pc:docMk/>
            <pc:sldMk cId="3506666369" sldId="271"/>
            <ac:spMk id="7" creationId="{00000000-0000-0000-0000-000000000000}"/>
          </ac:spMkLst>
        </pc:spChg>
        <pc:spChg chg="del">
          <ac:chgData name="Jacob Juel Christensen" userId="20dd20b7-5800-4870-9ba8-6bfc406b0cbc" providerId="ADAL" clId="{F8F2336F-20E2-42A1-A3F3-D5CC6E5B6768}" dt="2019-12-08T18:00:00.654" v="29" actId="478"/>
          <ac:spMkLst>
            <pc:docMk/>
            <pc:sldMk cId="3506666369" sldId="271"/>
            <ac:spMk id="9" creationId="{00000000-0000-0000-0000-000000000000}"/>
          </ac:spMkLst>
        </pc:spChg>
        <pc:spChg chg="del">
          <ac:chgData name="Jacob Juel Christensen" userId="20dd20b7-5800-4870-9ba8-6bfc406b0cbc" providerId="ADAL" clId="{F8F2336F-20E2-42A1-A3F3-D5CC6E5B6768}" dt="2019-12-08T17:59:59.951" v="28" actId="478"/>
          <ac:spMkLst>
            <pc:docMk/>
            <pc:sldMk cId="3506666369" sldId="271"/>
            <ac:spMk id="11" creationId="{00000000-0000-0000-0000-000000000000}"/>
          </ac:spMkLst>
        </pc:spChg>
        <pc:spChg chg="add mod">
          <ac:chgData name="Jacob Juel Christensen" userId="20dd20b7-5800-4870-9ba8-6bfc406b0cbc" providerId="ADAL" clId="{F8F2336F-20E2-42A1-A3F3-D5CC6E5B6768}" dt="2019-12-08T18:26:13.043" v="383" actId="164"/>
          <ac:spMkLst>
            <pc:docMk/>
            <pc:sldMk cId="3506666369" sldId="271"/>
            <ac:spMk id="12" creationId="{86A95134-AA16-4AAC-9C1D-5BA2B6FF2CC2}"/>
          </ac:spMkLst>
        </pc:spChg>
        <pc:spChg chg="add mod">
          <ac:chgData name="Jacob Juel Christensen" userId="20dd20b7-5800-4870-9ba8-6bfc406b0cbc" providerId="ADAL" clId="{F8F2336F-20E2-42A1-A3F3-D5CC6E5B6768}" dt="2019-12-08T18:26:29.181" v="388" actId="1076"/>
          <ac:spMkLst>
            <pc:docMk/>
            <pc:sldMk cId="3506666369" sldId="271"/>
            <ac:spMk id="13" creationId="{069380F3-7F32-404F-94ED-4E9169EB3BB5}"/>
          </ac:spMkLst>
        </pc:spChg>
        <pc:spChg chg="add mod ord">
          <ac:chgData name="Jacob Juel Christensen" userId="20dd20b7-5800-4870-9ba8-6bfc406b0cbc" providerId="ADAL" clId="{F8F2336F-20E2-42A1-A3F3-D5CC6E5B6768}" dt="2019-12-08T18:25:19.045" v="368" actId="164"/>
          <ac:spMkLst>
            <pc:docMk/>
            <pc:sldMk cId="3506666369" sldId="271"/>
            <ac:spMk id="15" creationId="{345F5C88-4140-4873-8C0A-72C45CCCFF1C}"/>
          </ac:spMkLst>
        </pc:spChg>
        <pc:spChg chg="add mod">
          <ac:chgData name="Jacob Juel Christensen" userId="20dd20b7-5800-4870-9ba8-6bfc406b0cbc" providerId="ADAL" clId="{F8F2336F-20E2-42A1-A3F3-D5CC6E5B6768}" dt="2019-12-08T18:24:28.073" v="351" actId="1076"/>
          <ac:spMkLst>
            <pc:docMk/>
            <pc:sldMk cId="3506666369" sldId="271"/>
            <ac:spMk id="19" creationId="{F472FAF9-2AF9-480F-A4CB-C4565045F3A1}"/>
          </ac:spMkLst>
        </pc:spChg>
        <pc:spChg chg="add mod">
          <ac:chgData name="Jacob Juel Christensen" userId="20dd20b7-5800-4870-9ba8-6bfc406b0cbc" providerId="ADAL" clId="{F8F2336F-20E2-42A1-A3F3-D5CC6E5B6768}" dt="2019-12-08T18:24:42.062" v="354" actId="1076"/>
          <ac:spMkLst>
            <pc:docMk/>
            <pc:sldMk cId="3506666369" sldId="271"/>
            <ac:spMk id="20" creationId="{BB319175-136D-46B0-A012-061FFC052F13}"/>
          </ac:spMkLst>
        </pc:spChg>
        <pc:spChg chg="add mod ord">
          <ac:chgData name="Jacob Juel Christensen" userId="20dd20b7-5800-4870-9ba8-6bfc406b0cbc" providerId="ADAL" clId="{F8F2336F-20E2-42A1-A3F3-D5CC6E5B6768}" dt="2019-12-08T18:24:12.317" v="345" actId="1076"/>
          <ac:spMkLst>
            <pc:docMk/>
            <pc:sldMk cId="3506666369" sldId="271"/>
            <ac:spMk id="21" creationId="{8DD71B6C-1284-4261-A0CD-ACDF9C8B757A}"/>
          </ac:spMkLst>
        </pc:spChg>
        <pc:spChg chg="add mod">
          <ac:chgData name="Jacob Juel Christensen" userId="20dd20b7-5800-4870-9ba8-6bfc406b0cbc" providerId="ADAL" clId="{F8F2336F-20E2-42A1-A3F3-D5CC6E5B6768}" dt="2019-12-08T18:25:51.719" v="377" actId="164"/>
          <ac:spMkLst>
            <pc:docMk/>
            <pc:sldMk cId="3506666369" sldId="271"/>
            <ac:spMk id="24" creationId="{B18D3C5F-A9B8-4D40-8F7E-4618E217FE8B}"/>
          </ac:spMkLst>
        </pc:spChg>
        <pc:spChg chg="add mod">
          <ac:chgData name="Jacob Juel Christensen" userId="20dd20b7-5800-4870-9ba8-6bfc406b0cbc" providerId="ADAL" clId="{F8F2336F-20E2-42A1-A3F3-D5CC6E5B6768}" dt="2019-12-08T18:25:00.146" v="360" actId="164"/>
          <ac:spMkLst>
            <pc:docMk/>
            <pc:sldMk cId="3506666369" sldId="271"/>
            <ac:spMk id="27" creationId="{AB52A1D1-63FB-4AFF-8114-C4249E68AF85}"/>
          </ac:spMkLst>
        </pc:spChg>
        <pc:grpChg chg="add mod">
          <ac:chgData name="Jacob Juel Christensen" userId="20dd20b7-5800-4870-9ba8-6bfc406b0cbc" providerId="ADAL" clId="{F8F2336F-20E2-42A1-A3F3-D5CC6E5B6768}" dt="2019-12-08T18:42:30.990" v="880" actId="554"/>
          <ac:grpSpMkLst>
            <pc:docMk/>
            <pc:sldMk cId="3506666369" sldId="271"/>
            <ac:grpSpMk id="22" creationId="{462A6A01-50E1-47FD-B1E5-1CC2DE231713}"/>
          </ac:grpSpMkLst>
        </pc:grpChg>
        <pc:grpChg chg="add mod">
          <ac:chgData name="Jacob Juel Christensen" userId="20dd20b7-5800-4870-9ba8-6bfc406b0cbc" providerId="ADAL" clId="{F8F2336F-20E2-42A1-A3F3-D5CC6E5B6768}" dt="2019-12-08T18:51:50.690" v="1113" actId="1037"/>
          <ac:grpSpMkLst>
            <pc:docMk/>
            <pc:sldMk cId="3506666369" sldId="271"/>
            <ac:grpSpMk id="25" creationId="{55BFC60B-4FF3-492E-AEB5-17A37377425F}"/>
          </ac:grpSpMkLst>
        </pc:grpChg>
        <pc:grpChg chg="add mod">
          <ac:chgData name="Jacob Juel Christensen" userId="20dd20b7-5800-4870-9ba8-6bfc406b0cbc" providerId="ADAL" clId="{F8F2336F-20E2-42A1-A3F3-D5CC6E5B6768}" dt="2019-12-08T18:42:39.557" v="882" actId="554"/>
          <ac:grpSpMkLst>
            <pc:docMk/>
            <pc:sldMk cId="3506666369" sldId="271"/>
            <ac:grpSpMk id="26" creationId="{F3EF2919-74BB-4379-BF4D-C834E64746AD}"/>
          </ac:grpSpMkLst>
        </pc:grpChg>
        <pc:grpChg chg="add mod">
          <ac:chgData name="Jacob Juel Christensen" userId="20dd20b7-5800-4870-9ba8-6bfc406b0cbc" providerId="ADAL" clId="{F8F2336F-20E2-42A1-A3F3-D5CC6E5B6768}" dt="2019-12-08T18:51:53.208" v="1121" actId="1038"/>
          <ac:grpSpMkLst>
            <pc:docMk/>
            <pc:sldMk cId="3506666369" sldId="271"/>
            <ac:grpSpMk id="28" creationId="{F6155EB9-4452-4E5D-8B84-6AEE155DDA8F}"/>
          </ac:grpSpMkLst>
        </pc:grpChg>
        <pc:grpChg chg="add mod">
          <ac:chgData name="Jacob Juel Christensen" userId="20dd20b7-5800-4870-9ba8-6bfc406b0cbc" providerId="ADAL" clId="{F8F2336F-20E2-42A1-A3F3-D5CC6E5B6768}" dt="2019-12-08T18:42:39.557" v="882" actId="554"/>
          <ac:grpSpMkLst>
            <pc:docMk/>
            <pc:sldMk cId="3506666369" sldId="271"/>
            <ac:grpSpMk id="29" creationId="{0559D712-5C76-433E-BE3A-CD3017395F9A}"/>
          </ac:grpSpMkLst>
        </pc:grpChg>
        <pc:grpChg chg="add del mod">
          <ac:chgData name="Jacob Juel Christensen" userId="20dd20b7-5800-4870-9ba8-6bfc406b0cbc" providerId="ADAL" clId="{F8F2336F-20E2-42A1-A3F3-D5CC6E5B6768}" dt="2019-12-08T18:37:55.671" v="773"/>
          <ac:grpSpMkLst>
            <pc:docMk/>
            <pc:sldMk cId="3506666369" sldId="271"/>
            <ac:grpSpMk id="30" creationId="{E79548EA-16FA-4333-8FEB-A26D3C37F454}"/>
          </ac:grpSpMkLst>
        </pc:grpChg>
        <pc:grpChg chg="add del mod">
          <ac:chgData name="Jacob Juel Christensen" userId="20dd20b7-5800-4870-9ba8-6bfc406b0cbc" providerId="ADAL" clId="{F8F2336F-20E2-42A1-A3F3-D5CC6E5B6768}" dt="2019-12-08T18:37:55.671" v="773"/>
          <ac:grpSpMkLst>
            <pc:docMk/>
            <pc:sldMk cId="3506666369" sldId="271"/>
            <ac:grpSpMk id="31" creationId="{EBDC6532-3F64-4824-9FEB-0E914860D44C}"/>
          </ac:grpSpMkLst>
        </pc:grpChg>
        <pc:grpChg chg="add mod">
          <ac:chgData name="Jacob Juel Christensen" userId="20dd20b7-5800-4870-9ba8-6bfc406b0cbc" providerId="ADAL" clId="{F8F2336F-20E2-42A1-A3F3-D5CC6E5B6768}" dt="2019-12-08T18:42:35.038" v="881" actId="554"/>
          <ac:grpSpMkLst>
            <pc:docMk/>
            <pc:sldMk cId="3506666369" sldId="271"/>
            <ac:grpSpMk id="1024" creationId="{A94BE170-2EC1-48BC-A3BB-CD5552F45515}"/>
          </ac:grpSpMkLst>
        </pc:grpChg>
        <pc:grpChg chg="add mod">
          <ac:chgData name="Jacob Juel Christensen" userId="20dd20b7-5800-4870-9ba8-6bfc406b0cbc" providerId="ADAL" clId="{F8F2336F-20E2-42A1-A3F3-D5CC6E5B6768}" dt="2019-12-08T18:42:30.990" v="880" actId="554"/>
          <ac:grpSpMkLst>
            <pc:docMk/>
            <pc:sldMk cId="3506666369" sldId="271"/>
            <ac:grpSpMk id="1025" creationId="{0BB81D37-3BE1-464C-B8D2-92953BCEE7F6}"/>
          </ac:grpSpMkLst>
        </pc:grpChg>
        <pc:picChg chg="del">
          <ac:chgData name="Jacob Juel Christensen" userId="20dd20b7-5800-4870-9ba8-6bfc406b0cbc" providerId="ADAL" clId="{F8F2336F-20E2-42A1-A3F3-D5CC6E5B6768}" dt="2019-12-08T17:59:57.757" v="27" actId="478"/>
          <ac:picMkLst>
            <pc:docMk/>
            <pc:sldMk cId="3506666369" sldId="271"/>
            <ac:picMk id="4" creationId="{00000000-0000-0000-0000-000000000000}"/>
          </ac:picMkLst>
        </pc:picChg>
        <pc:picChg chg="add del mod">
          <ac:chgData name="Jacob Juel Christensen" userId="20dd20b7-5800-4870-9ba8-6bfc406b0cbc" providerId="ADAL" clId="{F8F2336F-20E2-42A1-A3F3-D5CC6E5B6768}" dt="2019-12-09T17:45:45.954" v="8757" actId="478"/>
          <ac:picMkLst>
            <pc:docMk/>
            <pc:sldMk cId="3506666369" sldId="271"/>
            <ac:picMk id="4" creationId="{9E6945A8-8106-4ECE-9D03-97ED892FA7B4}"/>
          </ac:picMkLst>
        </pc:picChg>
        <pc:picChg chg="del mod">
          <ac:chgData name="Jacob Juel Christensen" userId="20dd20b7-5800-4870-9ba8-6bfc406b0cbc" providerId="ADAL" clId="{F8F2336F-20E2-42A1-A3F3-D5CC6E5B6768}" dt="2019-12-08T17:59:42.829" v="23" actId="478"/>
          <ac:picMkLst>
            <pc:docMk/>
            <pc:sldMk cId="3506666369" sldId="271"/>
            <ac:picMk id="5" creationId="{00000000-0000-0000-0000-000000000000}"/>
          </ac:picMkLst>
        </pc:picChg>
        <pc:picChg chg="del">
          <ac:chgData name="Jacob Juel Christensen" userId="20dd20b7-5800-4870-9ba8-6bfc406b0cbc" providerId="ADAL" clId="{F8F2336F-20E2-42A1-A3F3-D5CC6E5B6768}" dt="2019-12-08T17:59:55.867" v="25" actId="478"/>
          <ac:picMkLst>
            <pc:docMk/>
            <pc:sldMk cId="3506666369" sldId="271"/>
            <ac:picMk id="8" creationId="{00000000-0000-0000-0000-000000000000}"/>
          </ac:picMkLst>
        </pc:picChg>
        <pc:picChg chg="del">
          <ac:chgData name="Jacob Juel Christensen" userId="20dd20b7-5800-4870-9ba8-6bfc406b0cbc" providerId="ADAL" clId="{F8F2336F-20E2-42A1-A3F3-D5CC6E5B6768}" dt="2019-12-08T17:59:56.594" v="26" actId="478"/>
          <ac:picMkLst>
            <pc:docMk/>
            <pc:sldMk cId="3506666369" sldId="271"/>
            <ac:picMk id="10" creationId="{00000000-0000-0000-0000-000000000000}"/>
          </ac:picMkLst>
        </pc:picChg>
        <pc:picChg chg="add mod ord">
          <ac:chgData name="Jacob Juel Christensen" userId="20dd20b7-5800-4870-9ba8-6bfc406b0cbc" providerId="ADAL" clId="{F8F2336F-20E2-42A1-A3F3-D5CC6E5B6768}" dt="2019-12-08T18:25:19.045" v="368" actId="164"/>
          <ac:picMkLst>
            <pc:docMk/>
            <pc:sldMk cId="3506666369" sldId="271"/>
            <ac:picMk id="14" creationId="{0C0FB583-4F79-4F1B-89A7-747D59EDE85B}"/>
          </ac:picMkLst>
        </pc:picChg>
        <pc:picChg chg="add mod ord">
          <ac:chgData name="Jacob Juel Christensen" userId="20dd20b7-5800-4870-9ba8-6bfc406b0cbc" providerId="ADAL" clId="{F8F2336F-20E2-42A1-A3F3-D5CC6E5B6768}" dt="2019-12-08T18:23:59.018" v="343" actId="1076"/>
          <ac:picMkLst>
            <pc:docMk/>
            <pc:sldMk cId="3506666369" sldId="271"/>
            <ac:picMk id="16" creationId="{E8A721B7-662C-4A7F-AC4F-E9418974E4B7}"/>
          </ac:picMkLst>
        </pc:picChg>
        <pc:picChg chg="add mod ord">
          <ac:chgData name="Jacob Juel Christensen" userId="20dd20b7-5800-4870-9ba8-6bfc406b0cbc" providerId="ADAL" clId="{F8F2336F-20E2-42A1-A3F3-D5CC6E5B6768}" dt="2019-12-08T18:25:00.146" v="360" actId="164"/>
          <ac:picMkLst>
            <pc:docMk/>
            <pc:sldMk cId="3506666369" sldId="271"/>
            <ac:picMk id="17" creationId="{759B7610-A323-4B73-B539-FD8046073CF2}"/>
          </ac:picMkLst>
        </pc:picChg>
        <pc:picChg chg="add del mod">
          <ac:chgData name="Jacob Juel Christensen" userId="20dd20b7-5800-4870-9ba8-6bfc406b0cbc" providerId="ADAL" clId="{F8F2336F-20E2-42A1-A3F3-D5CC6E5B6768}" dt="2019-12-08T18:08:25.291" v="145"/>
          <ac:picMkLst>
            <pc:docMk/>
            <pc:sldMk cId="3506666369" sldId="271"/>
            <ac:picMk id="18" creationId="{E14CEA9A-5ADD-442B-AF29-9CE577C82677}"/>
          </ac:picMkLst>
        </pc:picChg>
        <pc:picChg chg="add mod">
          <ac:chgData name="Jacob Juel Christensen" userId="20dd20b7-5800-4870-9ba8-6bfc406b0cbc" providerId="ADAL" clId="{F8F2336F-20E2-42A1-A3F3-D5CC6E5B6768}" dt="2019-12-08T18:25:51.719" v="377" actId="164"/>
          <ac:picMkLst>
            <pc:docMk/>
            <pc:sldMk cId="3506666369" sldId="271"/>
            <ac:picMk id="23" creationId="{8C58204C-8B99-49F1-8630-F7AD5B0D3D17}"/>
          </ac:picMkLst>
        </pc:picChg>
        <pc:picChg chg="add mod">
          <ac:chgData name="Jacob Juel Christensen" userId="20dd20b7-5800-4870-9ba8-6bfc406b0cbc" providerId="ADAL" clId="{F8F2336F-20E2-42A1-A3F3-D5CC6E5B6768}" dt="2019-12-08T18:26:44.675" v="393" actId="164"/>
          <ac:picMkLst>
            <pc:docMk/>
            <pc:sldMk cId="3506666369" sldId="271"/>
            <ac:picMk id="1026" creationId="{0EC82A9E-09D8-45FF-ACE6-116E446B784E}"/>
          </ac:picMkLst>
        </pc:picChg>
        <pc:picChg chg="add mod">
          <ac:chgData name="Jacob Juel Christensen" userId="20dd20b7-5800-4870-9ba8-6bfc406b0cbc" providerId="ADAL" clId="{F8F2336F-20E2-42A1-A3F3-D5CC6E5B6768}" dt="2019-12-08T18:26:13.043" v="383" actId="164"/>
          <ac:picMkLst>
            <pc:docMk/>
            <pc:sldMk cId="3506666369" sldId="271"/>
            <ac:picMk id="1028" creationId="{4D19FB38-8AC1-4C7F-A5E8-D22141E9312B}"/>
          </ac:picMkLst>
        </pc:picChg>
        <pc:picChg chg="add mod">
          <ac:chgData name="Jacob Juel Christensen" userId="20dd20b7-5800-4870-9ba8-6bfc406b0cbc" providerId="ADAL" clId="{F8F2336F-20E2-42A1-A3F3-D5CC6E5B6768}" dt="2019-12-08T18:26:23.069" v="387" actId="164"/>
          <ac:picMkLst>
            <pc:docMk/>
            <pc:sldMk cId="3506666369" sldId="271"/>
            <ac:picMk id="1030" creationId="{70FAAE2A-D8D7-42C6-B697-E6523A60D4DE}"/>
          </ac:picMkLst>
        </pc:picChg>
        <pc:picChg chg="add mod">
          <ac:chgData name="Jacob Juel Christensen" userId="20dd20b7-5800-4870-9ba8-6bfc406b0cbc" providerId="ADAL" clId="{F8F2336F-20E2-42A1-A3F3-D5CC6E5B6768}" dt="2019-12-08T18:42:39.557" v="882" actId="554"/>
          <ac:picMkLst>
            <pc:docMk/>
            <pc:sldMk cId="3506666369" sldId="271"/>
            <ac:picMk id="1032" creationId="{09B4B1F8-926D-4E60-AEF1-1D736ADFB565}"/>
          </ac:picMkLst>
        </pc:picChg>
        <pc:picChg chg="add mod">
          <ac:chgData name="Jacob Juel Christensen" userId="20dd20b7-5800-4870-9ba8-6bfc406b0cbc" providerId="ADAL" clId="{F8F2336F-20E2-42A1-A3F3-D5CC6E5B6768}" dt="2019-12-08T18:24:47.290" v="356" actId="1076"/>
          <ac:picMkLst>
            <pc:docMk/>
            <pc:sldMk cId="3506666369" sldId="271"/>
            <ac:picMk id="1034" creationId="{CC09CF0E-5526-49C7-AEA0-5317FDC41D6C}"/>
          </ac:picMkLst>
        </pc:picChg>
        <pc:picChg chg="add mod">
          <ac:chgData name="Jacob Juel Christensen" userId="20dd20b7-5800-4870-9ba8-6bfc406b0cbc" providerId="ADAL" clId="{F8F2336F-20E2-42A1-A3F3-D5CC6E5B6768}" dt="2019-12-08T18:24:42.062" v="354" actId="1076"/>
          <ac:picMkLst>
            <pc:docMk/>
            <pc:sldMk cId="3506666369" sldId="271"/>
            <ac:picMk id="1036" creationId="{ED21AFB0-AC45-4F50-BC81-3B318D7FCF20}"/>
          </ac:picMkLst>
        </pc:picChg>
      </pc:sldChg>
      <pc:sldChg chg="addSp modSp add">
        <pc:chgData name="Jacob Juel Christensen" userId="20dd20b7-5800-4870-9ba8-6bfc406b0cbc" providerId="ADAL" clId="{F8F2336F-20E2-42A1-A3F3-D5CC6E5B6768}" dt="2019-12-08T22:40:03.968" v="8468" actId="20577"/>
        <pc:sldMkLst>
          <pc:docMk/>
          <pc:sldMk cId="2127925865" sldId="272"/>
        </pc:sldMkLst>
        <pc:spChg chg="add mod">
          <ac:chgData name="Jacob Juel Christensen" userId="20dd20b7-5800-4870-9ba8-6bfc406b0cbc" providerId="ADAL" clId="{F8F2336F-20E2-42A1-A3F3-D5CC6E5B6768}" dt="2019-12-08T18:35:43.495" v="733" actId="164"/>
          <ac:spMkLst>
            <pc:docMk/>
            <pc:sldMk cId="2127925865" sldId="272"/>
            <ac:spMk id="2" creationId="{F3DEB0B8-D7A9-4114-9585-3E83FC621C99}"/>
          </ac:spMkLst>
        </pc:spChg>
        <pc:spChg chg="add mod">
          <ac:chgData name="Jacob Juel Christensen" userId="20dd20b7-5800-4870-9ba8-6bfc406b0cbc" providerId="ADAL" clId="{F8F2336F-20E2-42A1-A3F3-D5CC6E5B6768}" dt="2019-12-08T18:36:12.295" v="747" actId="164"/>
          <ac:spMkLst>
            <pc:docMk/>
            <pc:sldMk cId="2127925865" sldId="272"/>
            <ac:spMk id="4" creationId="{AF9A41F5-5B16-4AB6-A1B4-65EF404AE1AF}"/>
          </ac:spMkLst>
        </pc:spChg>
        <pc:spChg chg="add mod">
          <ac:chgData name="Jacob Juel Christensen" userId="20dd20b7-5800-4870-9ba8-6bfc406b0cbc" providerId="ADAL" clId="{F8F2336F-20E2-42A1-A3F3-D5CC6E5B6768}" dt="2019-12-08T18:37:00.398" v="769" actId="164"/>
          <ac:spMkLst>
            <pc:docMk/>
            <pc:sldMk cId="2127925865" sldId="272"/>
            <ac:spMk id="6" creationId="{0CC0E569-D9CD-49CC-9003-F637D0A29BA6}"/>
          </ac:spMkLst>
        </pc:spChg>
        <pc:spChg chg="add mod">
          <ac:chgData name="Jacob Juel Christensen" userId="20dd20b7-5800-4870-9ba8-6bfc406b0cbc" providerId="ADAL" clId="{F8F2336F-20E2-42A1-A3F3-D5CC6E5B6768}" dt="2019-12-08T18:50:53.562" v="1040" actId="1035"/>
          <ac:spMkLst>
            <pc:docMk/>
            <pc:sldMk cId="2127925865" sldId="272"/>
            <ac:spMk id="8" creationId="{62398EC8-FF0A-47BE-A747-4D3FA9EF58F4}"/>
          </ac:spMkLst>
        </pc:spChg>
        <pc:spChg chg="add mod">
          <ac:chgData name="Jacob Juel Christensen" userId="20dd20b7-5800-4870-9ba8-6bfc406b0cbc" providerId="ADAL" clId="{F8F2336F-20E2-42A1-A3F3-D5CC6E5B6768}" dt="2019-12-08T22:40:03.968" v="8468" actId="20577"/>
          <ac:spMkLst>
            <pc:docMk/>
            <pc:sldMk cId="2127925865" sldId="272"/>
            <ac:spMk id="20" creationId="{51E0BE8C-9069-4BAF-AD6E-80F5A9859724}"/>
          </ac:spMkLst>
        </pc:spChg>
        <pc:grpChg chg="add mod">
          <ac:chgData name="Jacob Juel Christensen" userId="20dd20b7-5800-4870-9ba8-6bfc406b0cbc" providerId="ADAL" clId="{F8F2336F-20E2-42A1-A3F3-D5CC6E5B6768}" dt="2019-12-08T18:51:25.683" v="1100" actId="1038"/>
          <ac:grpSpMkLst>
            <pc:docMk/>
            <pc:sldMk cId="2127925865" sldId="272"/>
            <ac:grpSpMk id="3" creationId="{3A1EB517-E9A4-47FE-81FA-A2BE0DAF8937}"/>
          </ac:grpSpMkLst>
        </pc:grpChg>
        <pc:grpChg chg="add mod">
          <ac:chgData name="Jacob Juel Christensen" userId="20dd20b7-5800-4870-9ba8-6bfc406b0cbc" providerId="ADAL" clId="{F8F2336F-20E2-42A1-A3F3-D5CC6E5B6768}" dt="2019-12-08T18:51:22.068" v="1076" actId="1036"/>
          <ac:grpSpMkLst>
            <pc:docMk/>
            <pc:sldMk cId="2127925865" sldId="272"/>
            <ac:grpSpMk id="5" creationId="{2DDFF818-F8FE-4DD8-9DC9-D6C179156C53}"/>
          </ac:grpSpMkLst>
        </pc:grpChg>
        <pc:grpChg chg="add mod">
          <ac:chgData name="Jacob Juel Christensen" userId="20dd20b7-5800-4870-9ba8-6bfc406b0cbc" providerId="ADAL" clId="{F8F2336F-20E2-42A1-A3F3-D5CC6E5B6768}" dt="2019-12-08T18:51:27.683" v="1103" actId="1038"/>
          <ac:grpSpMkLst>
            <pc:docMk/>
            <pc:sldMk cId="2127925865" sldId="272"/>
            <ac:grpSpMk id="7" creationId="{B7B1A6AC-63E7-485B-923B-4B29857C447F}"/>
          </ac:grpSpMkLst>
        </pc:grpChg>
        <pc:grpChg chg="add mod">
          <ac:chgData name="Jacob Juel Christensen" userId="20dd20b7-5800-4870-9ba8-6bfc406b0cbc" providerId="ADAL" clId="{F8F2336F-20E2-42A1-A3F3-D5CC6E5B6768}" dt="2019-12-08T18:51:31.744" v="1104" actId="1076"/>
          <ac:grpSpMkLst>
            <pc:docMk/>
            <pc:sldMk cId="2127925865" sldId="272"/>
            <ac:grpSpMk id="9" creationId="{4F5FA2BF-E437-482D-ADC0-33F480B267F3}"/>
          </ac:grpSpMkLst>
        </pc:grpChg>
        <pc:grpChg chg="add mod">
          <ac:chgData name="Jacob Juel Christensen" userId="20dd20b7-5800-4870-9ba8-6bfc406b0cbc" providerId="ADAL" clId="{F8F2336F-20E2-42A1-A3F3-D5CC6E5B6768}" dt="2019-12-08T18:51:38.178" v="1105" actId="1076"/>
          <ac:grpSpMkLst>
            <pc:docMk/>
            <pc:sldMk cId="2127925865" sldId="272"/>
            <ac:grpSpMk id="11" creationId="{88007069-2819-461C-A816-418CD1853C4D}"/>
          </ac:grpSpMkLst>
        </pc:grpChg>
        <pc:grpChg chg="add mod">
          <ac:chgData name="Jacob Juel Christensen" userId="20dd20b7-5800-4870-9ba8-6bfc406b0cbc" providerId="ADAL" clId="{F8F2336F-20E2-42A1-A3F3-D5CC6E5B6768}" dt="2019-12-08T18:51:38.178" v="1105" actId="1076"/>
          <ac:grpSpMkLst>
            <pc:docMk/>
            <pc:sldMk cId="2127925865" sldId="272"/>
            <ac:grpSpMk id="14" creationId="{CBA18AD3-AB87-456B-B6A9-83C32002CA97}"/>
          </ac:grpSpMkLst>
        </pc:grpChg>
        <pc:grpChg chg="add mod">
          <ac:chgData name="Jacob Juel Christensen" userId="20dd20b7-5800-4870-9ba8-6bfc406b0cbc" providerId="ADAL" clId="{F8F2336F-20E2-42A1-A3F3-D5CC6E5B6768}" dt="2019-12-08T18:51:31.744" v="1104" actId="1076"/>
          <ac:grpSpMkLst>
            <pc:docMk/>
            <pc:sldMk cId="2127925865" sldId="272"/>
            <ac:grpSpMk id="17" creationId="{538E3852-70B1-4BBA-BEFF-C2E84BF2002A}"/>
          </ac:grpSpMkLst>
        </pc:grpChg>
        <pc:picChg chg="add mod">
          <ac:chgData name="Jacob Juel Christensen" userId="20dd20b7-5800-4870-9ba8-6bfc406b0cbc" providerId="ADAL" clId="{F8F2336F-20E2-42A1-A3F3-D5CC6E5B6768}" dt="2019-12-08T18:36:40.469" v="754" actId="208"/>
          <ac:picMkLst>
            <pc:docMk/>
            <pc:sldMk cId="2127925865" sldId="272"/>
            <ac:picMk id="3074" creationId="{58354141-5E08-4969-9C5C-634D4ED09A7D}"/>
          </ac:picMkLst>
        </pc:picChg>
        <pc:picChg chg="add mod">
          <ac:chgData name="Jacob Juel Christensen" userId="20dd20b7-5800-4870-9ba8-6bfc406b0cbc" providerId="ADAL" clId="{F8F2336F-20E2-42A1-A3F3-D5CC6E5B6768}" dt="2019-12-08T18:36:37.506" v="753" actId="208"/>
          <ac:picMkLst>
            <pc:docMk/>
            <pc:sldMk cId="2127925865" sldId="272"/>
            <ac:picMk id="3076" creationId="{CFC7CE3C-BC23-4AE2-8E79-80DCE70DEBA1}"/>
          </ac:picMkLst>
        </pc:picChg>
        <pc:picChg chg="add mod">
          <ac:chgData name="Jacob Juel Christensen" userId="20dd20b7-5800-4870-9ba8-6bfc406b0cbc" providerId="ADAL" clId="{F8F2336F-20E2-42A1-A3F3-D5CC6E5B6768}" dt="2019-12-08T18:37:00.398" v="769" actId="164"/>
          <ac:picMkLst>
            <pc:docMk/>
            <pc:sldMk cId="2127925865" sldId="272"/>
            <ac:picMk id="3078" creationId="{5E808FEF-9052-458F-A750-6B490213DA4A}"/>
          </ac:picMkLst>
        </pc:picChg>
        <pc:picChg chg="add mod">
          <ac:chgData name="Jacob Juel Christensen" userId="20dd20b7-5800-4870-9ba8-6bfc406b0cbc" providerId="ADAL" clId="{F8F2336F-20E2-42A1-A3F3-D5CC6E5B6768}" dt="2019-12-08T18:50:56.634" v="1041" actId="208"/>
          <ac:picMkLst>
            <pc:docMk/>
            <pc:sldMk cId="2127925865" sldId="272"/>
            <ac:picMk id="3080" creationId="{C4827369-9172-4185-84C6-2063901E1878}"/>
          </ac:picMkLst>
        </pc:picChg>
      </pc:sldChg>
      <pc:sldChg chg="addSp delSp modSp add">
        <pc:chgData name="Jacob Juel Christensen" userId="20dd20b7-5800-4870-9ba8-6bfc406b0cbc" providerId="ADAL" clId="{F8F2336F-20E2-42A1-A3F3-D5CC6E5B6768}" dt="2019-12-08T22:39:51.640" v="8452" actId="20577"/>
        <pc:sldMkLst>
          <pc:docMk/>
          <pc:sldMk cId="1034943420" sldId="273"/>
        </pc:sldMkLst>
        <pc:spChg chg="add mod">
          <ac:chgData name="Jacob Juel Christensen" userId="20dd20b7-5800-4870-9ba8-6bfc406b0cbc" providerId="ADAL" clId="{F8F2336F-20E2-42A1-A3F3-D5CC6E5B6768}" dt="2019-12-08T22:39:51.640" v="8452" actId="20577"/>
          <ac:spMkLst>
            <pc:docMk/>
            <pc:sldMk cId="1034943420" sldId="273"/>
            <ac:spMk id="2" creationId="{1E3BD710-6235-4163-B057-D789AB4F7C2A}"/>
          </ac:spMkLst>
        </pc:spChg>
        <pc:spChg chg="add mod">
          <ac:chgData name="Jacob Juel Christensen" userId="20dd20b7-5800-4870-9ba8-6bfc406b0cbc" providerId="ADAL" clId="{F8F2336F-20E2-42A1-A3F3-D5CC6E5B6768}" dt="2019-12-08T18:56:37.683" v="1353" actId="164"/>
          <ac:spMkLst>
            <pc:docMk/>
            <pc:sldMk cId="1034943420" sldId="273"/>
            <ac:spMk id="3" creationId="{C68B5A9A-952E-4037-8BC8-E07538EC1E0F}"/>
          </ac:spMkLst>
        </pc:spChg>
        <pc:spChg chg="add mod">
          <ac:chgData name="Jacob Juel Christensen" userId="20dd20b7-5800-4870-9ba8-6bfc406b0cbc" providerId="ADAL" clId="{F8F2336F-20E2-42A1-A3F3-D5CC6E5B6768}" dt="2019-12-08T18:57:31.032" v="1384" actId="1035"/>
          <ac:spMkLst>
            <pc:docMk/>
            <pc:sldMk cId="1034943420" sldId="273"/>
            <ac:spMk id="5" creationId="{AC53E0F3-D7AF-4031-BF89-CD274E774CCE}"/>
          </ac:spMkLst>
        </pc:spChg>
        <pc:spChg chg="add mod">
          <ac:chgData name="Jacob Juel Christensen" userId="20dd20b7-5800-4870-9ba8-6bfc406b0cbc" providerId="ADAL" clId="{F8F2336F-20E2-42A1-A3F3-D5CC6E5B6768}" dt="2019-12-08T19:02:10.033" v="1456" actId="164"/>
          <ac:spMkLst>
            <pc:docMk/>
            <pc:sldMk cId="1034943420" sldId="273"/>
            <ac:spMk id="7" creationId="{FF0E95FD-1183-45CB-8A61-0BC1C4F1ACB9}"/>
          </ac:spMkLst>
        </pc:spChg>
        <pc:spChg chg="add mod">
          <ac:chgData name="Jacob Juel Christensen" userId="20dd20b7-5800-4870-9ba8-6bfc406b0cbc" providerId="ADAL" clId="{F8F2336F-20E2-42A1-A3F3-D5CC6E5B6768}" dt="2019-12-08T19:08:45.524" v="1557" actId="164"/>
          <ac:spMkLst>
            <pc:docMk/>
            <pc:sldMk cId="1034943420" sldId="273"/>
            <ac:spMk id="20" creationId="{96E9B256-540A-400F-B15F-4E18D67A8FD8}"/>
          </ac:spMkLst>
        </pc:spChg>
        <pc:grpChg chg="add mod">
          <ac:chgData name="Jacob Juel Christensen" userId="20dd20b7-5800-4870-9ba8-6bfc406b0cbc" providerId="ADAL" clId="{F8F2336F-20E2-42A1-A3F3-D5CC6E5B6768}" dt="2019-12-08T19:23:03.131" v="1946" actId="1035"/>
          <ac:grpSpMkLst>
            <pc:docMk/>
            <pc:sldMk cId="1034943420" sldId="273"/>
            <ac:grpSpMk id="4" creationId="{C0998752-93B8-47A8-A07C-690F71C39B6E}"/>
          </ac:grpSpMkLst>
        </pc:grpChg>
        <pc:grpChg chg="add mod">
          <ac:chgData name="Jacob Juel Christensen" userId="20dd20b7-5800-4870-9ba8-6bfc406b0cbc" providerId="ADAL" clId="{F8F2336F-20E2-42A1-A3F3-D5CC6E5B6768}" dt="2019-12-08T19:23:03.131" v="1946" actId="1035"/>
          <ac:grpSpMkLst>
            <pc:docMk/>
            <pc:sldMk cId="1034943420" sldId="273"/>
            <ac:grpSpMk id="6" creationId="{B887C70B-9A4B-4B03-8367-82E6F47E07CB}"/>
          </ac:grpSpMkLst>
        </pc:grpChg>
        <pc:grpChg chg="add mod">
          <ac:chgData name="Jacob Juel Christensen" userId="20dd20b7-5800-4870-9ba8-6bfc406b0cbc" providerId="ADAL" clId="{F8F2336F-20E2-42A1-A3F3-D5CC6E5B6768}" dt="2019-12-08T19:23:03.131" v="1946" actId="1035"/>
          <ac:grpSpMkLst>
            <pc:docMk/>
            <pc:sldMk cId="1034943420" sldId="273"/>
            <ac:grpSpMk id="8" creationId="{29A77174-39CD-4070-8E5F-6B94113BA183}"/>
          </ac:grpSpMkLst>
        </pc:grpChg>
        <pc:grpChg chg="add mod">
          <ac:chgData name="Jacob Juel Christensen" userId="20dd20b7-5800-4870-9ba8-6bfc406b0cbc" providerId="ADAL" clId="{F8F2336F-20E2-42A1-A3F3-D5CC6E5B6768}" dt="2019-12-08T19:23:03.131" v="1946" actId="1035"/>
          <ac:grpSpMkLst>
            <pc:docMk/>
            <pc:sldMk cId="1034943420" sldId="273"/>
            <ac:grpSpMk id="9" creationId="{1D675689-19E6-4A64-A7E4-877F206BEE3A}"/>
          </ac:grpSpMkLst>
        </pc:grpChg>
        <pc:grpChg chg="add mod">
          <ac:chgData name="Jacob Juel Christensen" userId="20dd20b7-5800-4870-9ba8-6bfc406b0cbc" providerId="ADAL" clId="{F8F2336F-20E2-42A1-A3F3-D5CC6E5B6768}" dt="2019-12-08T19:23:04.564" v="1951" actId="1038"/>
          <ac:grpSpMkLst>
            <pc:docMk/>
            <pc:sldMk cId="1034943420" sldId="273"/>
            <ac:grpSpMk id="21" creationId="{58B09072-E6F7-4428-968F-917EBBAA9A65}"/>
          </ac:grpSpMkLst>
        </pc:grpChg>
        <pc:picChg chg="add del mod">
          <ac:chgData name="Jacob Juel Christensen" userId="20dd20b7-5800-4870-9ba8-6bfc406b0cbc" providerId="ADAL" clId="{F8F2336F-20E2-42A1-A3F3-D5CC6E5B6768}" dt="2019-12-08T19:04:29.745" v="1487" actId="478"/>
          <ac:picMkLst>
            <pc:docMk/>
            <pc:sldMk cId="1034943420" sldId="273"/>
            <ac:picMk id="12" creationId="{9B64577E-FF52-4E66-8673-57A4FEBC90BD}"/>
          </ac:picMkLst>
        </pc:picChg>
        <pc:picChg chg="add del">
          <ac:chgData name="Jacob Juel Christensen" userId="20dd20b7-5800-4870-9ba8-6bfc406b0cbc" providerId="ADAL" clId="{F8F2336F-20E2-42A1-A3F3-D5CC6E5B6768}" dt="2019-12-08T19:04:49.729" v="1489" actId="478"/>
          <ac:picMkLst>
            <pc:docMk/>
            <pc:sldMk cId="1034943420" sldId="273"/>
            <ac:picMk id="13" creationId="{DAB3400B-0F2B-4C48-90E0-9D7DB4E29EF7}"/>
          </ac:picMkLst>
        </pc:picChg>
        <pc:picChg chg="add mod ord">
          <ac:chgData name="Jacob Juel Christensen" userId="20dd20b7-5800-4870-9ba8-6bfc406b0cbc" providerId="ADAL" clId="{F8F2336F-20E2-42A1-A3F3-D5CC6E5B6768}" dt="2019-12-08T19:08:45.524" v="1557" actId="164"/>
          <ac:picMkLst>
            <pc:docMk/>
            <pc:sldMk cId="1034943420" sldId="273"/>
            <ac:picMk id="14" creationId="{2E12CD04-F372-45FA-B5B4-F7761B02B9C3}"/>
          </ac:picMkLst>
        </pc:picChg>
        <pc:picChg chg="add mod ord">
          <ac:chgData name="Jacob Juel Christensen" userId="20dd20b7-5800-4870-9ba8-6bfc406b0cbc" providerId="ADAL" clId="{F8F2336F-20E2-42A1-A3F3-D5CC6E5B6768}" dt="2019-12-08T19:08:45.524" v="1557" actId="164"/>
          <ac:picMkLst>
            <pc:docMk/>
            <pc:sldMk cId="1034943420" sldId="273"/>
            <ac:picMk id="15" creationId="{305881F9-F55F-42FC-B200-7D25A5764571}"/>
          </ac:picMkLst>
        </pc:picChg>
        <pc:picChg chg="add del mod">
          <ac:chgData name="Jacob Juel Christensen" userId="20dd20b7-5800-4870-9ba8-6bfc406b0cbc" providerId="ADAL" clId="{F8F2336F-20E2-42A1-A3F3-D5CC6E5B6768}" dt="2019-12-08T19:06:03.390" v="1509" actId="478"/>
          <ac:picMkLst>
            <pc:docMk/>
            <pc:sldMk cId="1034943420" sldId="273"/>
            <ac:picMk id="16" creationId="{207B372B-6153-4BC5-BF24-77FA8430BE70}"/>
          </ac:picMkLst>
        </pc:picChg>
        <pc:picChg chg="add del mod">
          <ac:chgData name="Jacob Juel Christensen" userId="20dd20b7-5800-4870-9ba8-6bfc406b0cbc" providerId="ADAL" clId="{F8F2336F-20E2-42A1-A3F3-D5CC6E5B6768}" dt="2019-12-08T19:07:06.440" v="1533" actId="478"/>
          <ac:picMkLst>
            <pc:docMk/>
            <pc:sldMk cId="1034943420" sldId="273"/>
            <ac:picMk id="17" creationId="{D46A9C62-D9D8-4D38-87C7-B3C2A4C0EBA7}"/>
          </ac:picMkLst>
        </pc:picChg>
        <pc:picChg chg="add mod">
          <ac:chgData name="Jacob Juel Christensen" userId="20dd20b7-5800-4870-9ba8-6bfc406b0cbc" providerId="ADAL" clId="{F8F2336F-20E2-42A1-A3F3-D5CC6E5B6768}" dt="2019-12-08T19:08:45.524" v="1557" actId="164"/>
          <ac:picMkLst>
            <pc:docMk/>
            <pc:sldMk cId="1034943420" sldId="273"/>
            <ac:picMk id="18" creationId="{49EF7B13-4E29-4484-9935-D902184685A3}"/>
          </ac:picMkLst>
        </pc:picChg>
        <pc:picChg chg="add mod ord">
          <ac:chgData name="Jacob Juel Christensen" userId="20dd20b7-5800-4870-9ba8-6bfc406b0cbc" providerId="ADAL" clId="{F8F2336F-20E2-42A1-A3F3-D5CC6E5B6768}" dt="2019-12-08T19:08:45.524" v="1557" actId="164"/>
          <ac:picMkLst>
            <pc:docMk/>
            <pc:sldMk cId="1034943420" sldId="273"/>
            <ac:picMk id="19" creationId="{70254FB0-A8B0-4B90-A671-CB56DD9095D2}"/>
          </ac:picMkLst>
        </pc:picChg>
        <pc:picChg chg="add mod">
          <ac:chgData name="Jacob Juel Christensen" userId="20dd20b7-5800-4870-9ba8-6bfc406b0cbc" providerId="ADAL" clId="{F8F2336F-20E2-42A1-A3F3-D5CC6E5B6768}" dt="2019-12-08T18:56:37.683" v="1353" actId="164"/>
          <ac:picMkLst>
            <pc:docMk/>
            <pc:sldMk cId="1034943420" sldId="273"/>
            <ac:picMk id="5122" creationId="{4F9FA53C-5091-4F71-95E6-F84AD1998559}"/>
          </ac:picMkLst>
        </pc:picChg>
        <pc:picChg chg="add mod">
          <ac:chgData name="Jacob Juel Christensen" userId="20dd20b7-5800-4870-9ba8-6bfc406b0cbc" providerId="ADAL" clId="{F8F2336F-20E2-42A1-A3F3-D5CC6E5B6768}" dt="2019-12-08T18:57:26.266" v="1377" actId="164"/>
          <ac:picMkLst>
            <pc:docMk/>
            <pc:sldMk cId="1034943420" sldId="273"/>
            <ac:picMk id="5124" creationId="{DC30A255-87C6-4E89-9475-7FA73F829CF3}"/>
          </ac:picMkLst>
        </pc:picChg>
        <pc:picChg chg="add mod">
          <ac:chgData name="Jacob Juel Christensen" userId="20dd20b7-5800-4870-9ba8-6bfc406b0cbc" providerId="ADAL" clId="{F8F2336F-20E2-42A1-A3F3-D5CC6E5B6768}" dt="2019-12-08T19:02:10.033" v="1456" actId="164"/>
          <ac:picMkLst>
            <pc:docMk/>
            <pc:sldMk cId="1034943420" sldId="273"/>
            <ac:picMk id="5126" creationId="{EDFA2DB4-86A7-48A9-AB2D-3CABC312757C}"/>
          </ac:picMkLst>
        </pc:picChg>
        <pc:picChg chg="add del mod">
          <ac:chgData name="Jacob Juel Christensen" userId="20dd20b7-5800-4870-9ba8-6bfc406b0cbc" providerId="ADAL" clId="{F8F2336F-20E2-42A1-A3F3-D5CC6E5B6768}" dt="2019-12-08T19:05:27.642" v="1501" actId="478"/>
          <ac:picMkLst>
            <pc:docMk/>
            <pc:sldMk cId="1034943420" sldId="273"/>
            <ac:picMk id="5128" creationId="{28A7BEE4-3F78-44EC-A3AF-FC17CCE2A6C6}"/>
          </ac:picMkLst>
        </pc:picChg>
      </pc:sldChg>
      <pc:sldChg chg="addSp delSp modSp add modAnim modNotesTx">
        <pc:chgData name="Jacob Juel Christensen" userId="20dd20b7-5800-4870-9ba8-6bfc406b0cbc" providerId="ADAL" clId="{F8F2336F-20E2-42A1-A3F3-D5CC6E5B6768}" dt="2019-12-10T08:01:58.334" v="19651" actId="1036"/>
        <pc:sldMkLst>
          <pc:docMk/>
          <pc:sldMk cId="3962403623" sldId="274"/>
        </pc:sldMkLst>
        <pc:spChg chg="mod">
          <ac:chgData name="Jacob Juel Christensen" userId="20dd20b7-5800-4870-9ba8-6bfc406b0cbc" providerId="ADAL" clId="{F8F2336F-20E2-42A1-A3F3-D5CC6E5B6768}" dt="2019-12-08T19:59:04.329" v="3176" actId="20577"/>
          <ac:spMkLst>
            <pc:docMk/>
            <pc:sldMk cId="3962403623" sldId="274"/>
            <ac:spMk id="2" creationId="{00000000-0000-0000-0000-000000000000}"/>
          </ac:spMkLst>
        </pc:spChg>
        <pc:spChg chg="add del mod">
          <ac:chgData name="Jacob Juel Christensen" userId="20dd20b7-5800-4870-9ba8-6bfc406b0cbc" providerId="ADAL" clId="{F8F2336F-20E2-42A1-A3F3-D5CC6E5B6768}" dt="2019-12-10T08:00:47.438" v="19622" actId="478"/>
          <ac:spMkLst>
            <pc:docMk/>
            <pc:sldMk cId="3962403623" sldId="274"/>
            <ac:spMk id="5" creationId="{7CE74AEE-6919-4A49-9679-E8E629F8380B}"/>
          </ac:spMkLst>
        </pc:spChg>
        <pc:spChg chg="add">
          <ac:chgData name="Jacob Juel Christensen" userId="20dd20b7-5800-4870-9ba8-6bfc406b0cbc" providerId="ADAL" clId="{F8F2336F-20E2-42A1-A3F3-D5CC6E5B6768}" dt="2019-12-10T08:00:47.715" v="19623"/>
          <ac:spMkLst>
            <pc:docMk/>
            <pc:sldMk cId="3962403623" sldId="274"/>
            <ac:spMk id="6" creationId="{D70217A3-1F05-41A9-85F4-3257AD11DAB0}"/>
          </ac:spMkLst>
        </pc:spChg>
        <pc:picChg chg="add del mod">
          <ac:chgData name="Jacob Juel Christensen" userId="20dd20b7-5800-4870-9ba8-6bfc406b0cbc" providerId="ADAL" clId="{F8F2336F-20E2-42A1-A3F3-D5CC6E5B6768}" dt="2019-12-08T19:59:07.322" v="3178" actId="478"/>
          <ac:picMkLst>
            <pc:docMk/>
            <pc:sldMk cId="3962403623" sldId="274"/>
            <ac:picMk id="3" creationId="{74088B2B-23BB-48D8-B1B5-B4A16EE18BCE}"/>
          </ac:picMkLst>
        </pc:picChg>
        <pc:picChg chg="add del mod">
          <ac:chgData name="Jacob Juel Christensen" userId="20dd20b7-5800-4870-9ba8-6bfc406b0cbc" providerId="ADAL" clId="{F8F2336F-20E2-42A1-A3F3-D5CC6E5B6768}" dt="2019-12-08T19:59:06.915" v="3177" actId="478"/>
          <ac:picMkLst>
            <pc:docMk/>
            <pc:sldMk cId="3962403623" sldId="274"/>
            <ac:picMk id="4" creationId="{D6EAC54F-D944-40C1-80D1-105778B2E5F5}"/>
          </ac:picMkLst>
        </pc:picChg>
        <pc:picChg chg="add del">
          <ac:chgData name="Jacob Juel Christensen" userId="20dd20b7-5800-4870-9ba8-6bfc406b0cbc" providerId="ADAL" clId="{F8F2336F-20E2-42A1-A3F3-D5CC6E5B6768}" dt="2019-12-08T20:06:43.561" v="3374" actId="478"/>
          <ac:picMkLst>
            <pc:docMk/>
            <pc:sldMk cId="3962403623" sldId="274"/>
            <ac:picMk id="6" creationId="{65E99B8C-27DD-44B8-A475-E79B24528940}"/>
          </ac:picMkLst>
        </pc:picChg>
        <pc:picChg chg="add mod">
          <ac:chgData name="Jacob Juel Christensen" userId="20dd20b7-5800-4870-9ba8-6bfc406b0cbc" providerId="ADAL" clId="{F8F2336F-20E2-42A1-A3F3-D5CC6E5B6768}" dt="2019-12-10T08:01:58.334" v="19651" actId="1036"/>
          <ac:picMkLst>
            <pc:docMk/>
            <pc:sldMk cId="3962403623" sldId="274"/>
            <ac:picMk id="7" creationId="{1FEB3CF3-CA44-4647-808D-3642FE65A9A7}"/>
          </ac:picMkLst>
        </pc:picChg>
        <pc:picChg chg="add del mod">
          <ac:chgData name="Jacob Juel Christensen" userId="20dd20b7-5800-4870-9ba8-6bfc406b0cbc" providerId="ADAL" clId="{F8F2336F-20E2-42A1-A3F3-D5CC6E5B6768}" dt="2019-12-08T20:09:17.551" v="3468" actId="478"/>
          <ac:picMkLst>
            <pc:docMk/>
            <pc:sldMk cId="3962403623" sldId="274"/>
            <ac:picMk id="7" creationId="{8FD4B81B-CA21-4494-B1EC-FB8EE0A4C652}"/>
          </ac:picMkLst>
        </pc:picChg>
        <pc:picChg chg="add del mod">
          <ac:chgData name="Jacob Juel Christensen" userId="20dd20b7-5800-4870-9ba8-6bfc406b0cbc" providerId="ADAL" clId="{F8F2336F-20E2-42A1-A3F3-D5CC6E5B6768}" dt="2019-12-08T20:09:18.819" v="3470" actId="478"/>
          <ac:picMkLst>
            <pc:docMk/>
            <pc:sldMk cId="3962403623" sldId="274"/>
            <ac:picMk id="8" creationId="{7C6659A1-1C9A-4403-ABFA-2C6FD2B5AA86}"/>
          </ac:picMkLst>
        </pc:picChg>
        <pc:picChg chg="add del mod">
          <ac:chgData name="Jacob Juel Christensen" userId="20dd20b7-5800-4870-9ba8-6bfc406b0cbc" providerId="ADAL" clId="{F8F2336F-20E2-42A1-A3F3-D5CC6E5B6768}" dt="2019-12-08T20:09:18.343" v="3469" actId="478"/>
          <ac:picMkLst>
            <pc:docMk/>
            <pc:sldMk cId="3962403623" sldId="274"/>
            <ac:picMk id="9" creationId="{450F25EB-98E2-40C0-B372-00BAD51196C7}"/>
          </ac:picMkLst>
        </pc:picChg>
        <pc:picChg chg="add">
          <ac:chgData name="Jacob Juel Christensen" userId="20dd20b7-5800-4870-9ba8-6bfc406b0cbc" providerId="ADAL" clId="{F8F2336F-20E2-42A1-A3F3-D5CC6E5B6768}" dt="2019-12-08T20:09:29.957" v="3471"/>
          <ac:picMkLst>
            <pc:docMk/>
            <pc:sldMk cId="3962403623" sldId="274"/>
            <ac:picMk id="10" creationId="{CCE1FA1E-2DB2-456A-8A64-FB7D11FE5BB4}"/>
          </ac:picMkLst>
        </pc:picChg>
      </pc:sldChg>
      <pc:sldChg chg="addSp delSp modSp add del modAnim">
        <pc:chgData name="Jacob Juel Christensen" userId="20dd20b7-5800-4870-9ba8-6bfc406b0cbc" providerId="ADAL" clId="{F8F2336F-20E2-42A1-A3F3-D5CC6E5B6768}" dt="2019-12-08T21:04:17.154" v="4482" actId="2696"/>
        <pc:sldMkLst>
          <pc:docMk/>
          <pc:sldMk cId="356098213" sldId="275"/>
        </pc:sldMkLst>
        <pc:spChg chg="mod">
          <ac:chgData name="Jacob Juel Christensen" userId="20dd20b7-5800-4870-9ba8-6bfc406b0cbc" providerId="ADAL" clId="{F8F2336F-20E2-42A1-A3F3-D5CC6E5B6768}" dt="2019-12-08T20:59:50.197" v="4409" actId="20577"/>
          <ac:spMkLst>
            <pc:docMk/>
            <pc:sldMk cId="356098213" sldId="275"/>
            <ac:spMk id="2" creationId="{00000000-0000-0000-0000-000000000000}"/>
          </ac:spMkLst>
        </pc:spChg>
        <pc:spChg chg="add del mod">
          <ac:chgData name="Jacob Juel Christensen" userId="20dd20b7-5800-4870-9ba8-6bfc406b0cbc" providerId="ADAL" clId="{F8F2336F-20E2-42A1-A3F3-D5CC6E5B6768}" dt="2019-12-08T20:59:29.634" v="4348" actId="478"/>
          <ac:spMkLst>
            <pc:docMk/>
            <pc:sldMk cId="356098213" sldId="275"/>
            <ac:spMk id="3" creationId="{83FABB4B-64BF-4D0B-9554-CD13B75CD3A7}"/>
          </ac:spMkLst>
        </pc:spChg>
        <pc:picChg chg="add mod">
          <ac:chgData name="Jacob Juel Christensen" userId="20dd20b7-5800-4870-9ba8-6bfc406b0cbc" providerId="ADAL" clId="{F8F2336F-20E2-42A1-A3F3-D5CC6E5B6768}" dt="2019-12-08T21:02:58.368" v="4459" actId="12789"/>
          <ac:picMkLst>
            <pc:docMk/>
            <pc:sldMk cId="356098213" sldId="275"/>
            <ac:picMk id="5" creationId="{23CA0350-3FB9-4C82-A974-F7DC9D0C056B}"/>
          </ac:picMkLst>
        </pc:picChg>
        <pc:picChg chg="add del mod">
          <ac:chgData name="Jacob Juel Christensen" userId="20dd20b7-5800-4870-9ba8-6bfc406b0cbc" providerId="ADAL" clId="{F8F2336F-20E2-42A1-A3F3-D5CC6E5B6768}" dt="2019-12-08T21:01:16.276" v="4416" actId="478"/>
          <ac:picMkLst>
            <pc:docMk/>
            <pc:sldMk cId="356098213" sldId="275"/>
            <ac:picMk id="7" creationId="{E0BCFEDB-AC7A-4585-9431-5FF617B97E7F}"/>
          </ac:picMkLst>
        </pc:picChg>
        <pc:picChg chg="add mod">
          <ac:chgData name="Jacob Juel Christensen" userId="20dd20b7-5800-4870-9ba8-6bfc406b0cbc" providerId="ADAL" clId="{F8F2336F-20E2-42A1-A3F3-D5CC6E5B6768}" dt="2019-12-08T21:03:04.867" v="4462" actId="12789"/>
          <ac:picMkLst>
            <pc:docMk/>
            <pc:sldMk cId="356098213" sldId="275"/>
            <ac:picMk id="9" creationId="{A7965176-2732-479B-8CBC-088B2B65B10D}"/>
          </ac:picMkLst>
        </pc:picChg>
        <pc:picChg chg="add mod">
          <ac:chgData name="Jacob Juel Christensen" userId="20dd20b7-5800-4870-9ba8-6bfc406b0cbc" providerId="ADAL" clId="{F8F2336F-20E2-42A1-A3F3-D5CC6E5B6768}" dt="2019-12-08T21:03:16.218" v="4466" actId="12789"/>
          <ac:picMkLst>
            <pc:docMk/>
            <pc:sldMk cId="356098213" sldId="275"/>
            <ac:picMk id="11" creationId="{E02887F0-72CF-4F03-B876-3A2C1901CD48}"/>
          </ac:picMkLst>
        </pc:picChg>
        <pc:picChg chg="add mod">
          <ac:chgData name="Jacob Juel Christensen" userId="20dd20b7-5800-4870-9ba8-6bfc406b0cbc" providerId="ADAL" clId="{F8F2336F-20E2-42A1-A3F3-D5CC6E5B6768}" dt="2019-12-08T21:03:25.897" v="4470" actId="12789"/>
          <ac:picMkLst>
            <pc:docMk/>
            <pc:sldMk cId="356098213" sldId="275"/>
            <ac:picMk id="13" creationId="{E8999A90-D4A2-42B6-8AA2-F17ACA38FB87}"/>
          </ac:picMkLst>
        </pc:picChg>
        <pc:picChg chg="add mod ord">
          <ac:chgData name="Jacob Juel Christensen" userId="20dd20b7-5800-4870-9ba8-6bfc406b0cbc" providerId="ADAL" clId="{F8F2336F-20E2-42A1-A3F3-D5CC6E5B6768}" dt="2019-12-08T21:03:41.953" v="4479" actId="170"/>
          <ac:picMkLst>
            <pc:docMk/>
            <pc:sldMk cId="356098213" sldId="275"/>
            <ac:picMk id="15" creationId="{EFA905FD-61AA-48A5-8D2C-0157C14D4CB6}"/>
          </ac:picMkLst>
        </pc:picChg>
        <pc:picChg chg="add mod">
          <ac:chgData name="Jacob Juel Christensen" userId="20dd20b7-5800-4870-9ba8-6bfc406b0cbc" providerId="ADAL" clId="{F8F2336F-20E2-42A1-A3F3-D5CC6E5B6768}" dt="2019-12-08T21:03:32.322" v="4474" actId="12789"/>
          <ac:picMkLst>
            <pc:docMk/>
            <pc:sldMk cId="356098213" sldId="275"/>
            <ac:picMk id="17" creationId="{D21C5B73-685C-405B-A07C-373CC1F4BC9B}"/>
          </ac:picMkLst>
        </pc:picChg>
      </pc:sldChg>
      <pc:sldChg chg="add del">
        <pc:chgData name="Jacob Juel Christensen" userId="20dd20b7-5800-4870-9ba8-6bfc406b0cbc" providerId="ADAL" clId="{F8F2336F-20E2-42A1-A3F3-D5CC6E5B6768}" dt="2019-12-09T23:42:42.860" v="16003"/>
        <pc:sldMkLst>
          <pc:docMk/>
          <pc:sldMk cId="1401059961" sldId="275"/>
        </pc:sldMkLst>
      </pc:sldChg>
      <pc:sldChg chg="modSp add del">
        <pc:chgData name="Jacob Juel Christensen" userId="20dd20b7-5800-4870-9ba8-6bfc406b0cbc" providerId="ADAL" clId="{F8F2336F-20E2-42A1-A3F3-D5CC6E5B6768}" dt="2019-12-09T23:42:43.458" v="16004" actId="2696"/>
        <pc:sldMkLst>
          <pc:docMk/>
          <pc:sldMk cId="2023617866" sldId="275"/>
        </pc:sldMkLst>
        <pc:spChg chg="mod">
          <ac:chgData name="Jacob Juel Christensen" userId="20dd20b7-5800-4870-9ba8-6bfc406b0cbc" providerId="ADAL" clId="{F8F2336F-20E2-42A1-A3F3-D5CC6E5B6768}" dt="2019-12-08T22:32:31.508" v="7859" actId="20577"/>
          <ac:spMkLst>
            <pc:docMk/>
            <pc:sldMk cId="2023617866" sldId="275"/>
            <ac:spMk id="2" creationId="{00000000-0000-0000-0000-000000000000}"/>
          </ac:spMkLst>
        </pc:spChg>
        <pc:picChg chg="mod">
          <ac:chgData name="Jacob Juel Christensen" userId="20dd20b7-5800-4870-9ba8-6bfc406b0cbc" providerId="ADAL" clId="{F8F2336F-20E2-42A1-A3F3-D5CC6E5B6768}" dt="2019-12-08T21:05:41.745" v="4507" actId="12789"/>
          <ac:picMkLst>
            <pc:docMk/>
            <pc:sldMk cId="2023617866" sldId="275"/>
            <ac:picMk id="5" creationId="{23CA0350-3FB9-4C82-A974-F7DC9D0C056B}"/>
          </ac:picMkLst>
        </pc:picChg>
        <pc:picChg chg="mod">
          <ac:chgData name="Jacob Juel Christensen" userId="20dd20b7-5800-4870-9ba8-6bfc406b0cbc" providerId="ADAL" clId="{F8F2336F-20E2-42A1-A3F3-D5CC6E5B6768}" dt="2019-12-08T21:05:41.745" v="4507" actId="12789"/>
          <ac:picMkLst>
            <pc:docMk/>
            <pc:sldMk cId="2023617866" sldId="275"/>
            <ac:picMk id="9" creationId="{A7965176-2732-479B-8CBC-088B2B65B10D}"/>
          </ac:picMkLst>
        </pc:picChg>
        <pc:picChg chg="mod">
          <ac:chgData name="Jacob Juel Christensen" userId="20dd20b7-5800-4870-9ba8-6bfc406b0cbc" providerId="ADAL" clId="{F8F2336F-20E2-42A1-A3F3-D5CC6E5B6768}" dt="2019-12-08T21:05:41.745" v="4507" actId="12789"/>
          <ac:picMkLst>
            <pc:docMk/>
            <pc:sldMk cId="2023617866" sldId="275"/>
            <ac:picMk id="11" creationId="{E02887F0-72CF-4F03-B876-3A2C1901CD48}"/>
          </ac:picMkLst>
        </pc:picChg>
        <pc:picChg chg="mod">
          <ac:chgData name="Jacob Juel Christensen" userId="20dd20b7-5800-4870-9ba8-6bfc406b0cbc" providerId="ADAL" clId="{F8F2336F-20E2-42A1-A3F3-D5CC6E5B6768}" dt="2019-12-08T21:05:41.745" v="4507" actId="12789"/>
          <ac:picMkLst>
            <pc:docMk/>
            <pc:sldMk cId="2023617866" sldId="275"/>
            <ac:picMk id="13" creationId="{E8999A90-D4A2-42B6-8AA2-F17ACA38FB87}"/>
          </ac:picMkLst>
        </pc:picChg>
        <pc:picChg chg="mod">
          <ac:chgData name="Jacob Juel Christensen" userId="20dd20b7-5800-4870-9ba8-6bfc406b0cbc" providerId="ADAL" clId="{F8F2336F-20E2-42A1-A3F3-D5CC6E5B6768}" dt="2019-12-08T21:05:41.745" v="4507" actId="12789"/>
          <ac:picMkLst>
            <pc:docMk/>
            <pc:sldMk cId="2023617866" sldId="275"/>
            <ac:picMk id="15" creationId="{EFA905FD-61AA-48A5-8D2C-0157C14D4CB6}"/>
          </ac:picMkLst>
        </pc:picChg>
        <pc:picChg chg="mod">
          <ac:chgData name="Jacob Juel Christensen" userId="20dd20b7-5800-4870-9ba8-6bfc406b0cbc" providerId="ADAL" clId="{F8F2336F-20E2-42A1-A3F3-D5CC6E5B6768}" dt="2019-12-08T21:05:41.745" v="4507" actId="12789"/>
          <ac:picMkLst>
            <pc:docMk/>
            <pc:sldMk cId="2023617866" sldId="275"/>
            <ac:picMk id="17" creationId="{D21C5B73-685C-405B-A07C-373CC1F4BC9B}"/>
          </ac:picMkLst>
        </pc:picChg>
      </pc:sldChg>
      <pc:sldChg chg="addSp delSp modSp add ord">
        <pc:chgData name="Jacob Juel Christensen" userId="20dd20b7-5800-4870-9ba8-6bfc406b0cbc" providerId="ADAL" clId="{F8F2336F-20E2-42A1-A3F3-D5CC6E5B6768}" dt="2019-12-10T06:20:21.355" v="17110" actId="1037"/>
        <pc:sldMkLst>
          <pc:docMk/>
          <pc:sldMk cId="2085921635" sldId="276"/>
        </pc:sldMkLst>
        <pc:spChg chg="mod">
          <ac:chgData name="Jacob Juel Christensen" userId="20dd20b7-5800-4870-9ba8-6bfc406b0cbc" providerId="ADAL" clId="{F8F2336F-20E2-42A1-A3F3-D5CC6E5B6768}" dt="2019-12-09T22:47:19.826" v="13918" actId="20577"/>
          <ac:spMkLst>
            <pc:docMk/>
            <pc:sldMk cId="2085921635" sldId="276"/>
            <ac:spMk id="2" creationId="{00000000-0000-0000-0000-000000000000}"/>
          </ac:spMkLst>
        </pc:spChg>
        <pc:spChg chg="add del">
          <ac:chgData name="Jacob Juel Christensen" userId="20dd20b7-5800-4870-9ba8-6bfc406b0cbc" providerId="ADAL" clId="{F8F2336F-20E2-42A1-A3F3-D5CC6E5B6768}" dt="2019-12-09T23:06:58.852" v="14595"/>
          <ac:spMkLst>
            <pc:docMk/>
            <pc:sldMk cId="2085921635" sldId="276"/>
            <ac:spMk id="8" creationId="{A644D1F4-BC84-421C-9B34-8DBBAEEC4421}"/>
          </ac:spMkLst>
        </pc:spChg>
        <pc:spChg chg="add mod">
          <ac:chgData name="Jacob Juel Christensen" userId="20dd20b7-5800-4870-9ba8-6bfc406b0cbc" providerId="ADAL" clId="{F8F2336F-20E2-42A1-A3F3-D5CC6E5B6768}" dt="2019-12-10T06:20:21.355" v="17110" actId="1037"/>
          <ac:spMkLst>
            <pc:docMk/>
            <pc:sldMk cId="2085921635" sldId="276"/>
            <ac:spMk id="9" creationId="{F4901E20-38D5-4579-8CF1-35749EE8D390}"/>
          </ac:spMkLst>
        </pc:spChg>
        <pc:picChg chg="add del mod">
          <ac:chgData name="Jacob Juel Christensen" userId="20dd20b7-5800-4870-9ba8-6bfc406b0cbc" providerId="ADAL" clId="{F8F2336F-20E2-42A1-A3F3-D5CC6E5B6768}" dt="2019-12-09T21:13:47.726" v="9647" actId="478"/>
          <ac:picMkLst>
            <pc:docMk/>
            <pc:sldMk cId="2085921635" sldId="276"/>
            <ac:picMk id="3" creationId="{D2E0F6C0-6B8A-4C7B-A27B-1BBC6A024C44}"/>
          </ac:picMkLst>
        </pc:picChg>
        <pc:picChg chg="add del mod">
          <ac:chgData name="Jacob Juel Christensen" userId="20dd20b7-5800-4870-9ba8-6bfc406b0cbc" providerId="ADAL" clId="{F8F2336F-20E2-42A1-A3F3-D5CC6E5B6768}" dt="2019-12-09T21:13:52.782" v="9649"/>
          <ac:picMkLst>
            <pc:docMk/>
            <pc:sldMk cId="2085921635" sldId="276"/>
            <ac:picMk id="4" creationId="{E886EAE0-10D6-4889-8ADF-8F9EA10D1218}"/>
          </ac:picMkLst>
        </pc:picChg>
        <pc:picChg chg="add del">
          <ac:chgData name="Jacob Juel Christensen" userId="20dd20b7-5800-4870-9ba8-6bfc406b0cbc" providerId="ADAL" clId="{F8F2336F-20E2-42A1-A3F3-D5CC6E5B6768}" dt="2019-12-09T21:15:21.346" v="9661"/>
          <ac:picMkLst>
            <pc:docMk/>
            <pc:sldMk cId="2085921635" sldId="276"/>
            <ac:picMk id="5" creationId="{59A70EE2-F5F1-4943-8672-FC94883D3B9D}"/>
          </ac:picMkLst>
        </pc:picChg>
        <pc:picChg chg="add mod">
          <ac:chgData name="Jacob Juel Christensen" userId="20dd20b7-5800-4870-9ba8-6bfc406b0cbc" providerId="ADAL" clId="{F8F2336F-20E2-42A1-A3F3-D5CC6E5B6768}" dt="2019-12-09T22:44:14.401" v="13660" actId="1035"/>
          <ac:picMkLst>
            <pc:docMk/>
            <pc:sldMk cId="2085921635" sldId="276"/>
            <ac:picMk id="6" creationId="{04EE1059-6943-4D97-81BD-9AE5E477616F}"/>
          </ac:picMkLst>
        </pc:picChg>
        <pc:picChg chg="add mod">
          <ac:chgData name="Jacob Juel Christensen" userId="20dd20b7-5800-4870-9ba8-6bfc406b0cbc" providerId="ADAL" clId="{F8F2336F-20E2-42A1-A3F3-D5CC6E5B6768}" dt="2019-12-09T22:44:20.821" v="13693" actId="1036"/>
          <ac:picMkLst>
            <pc:docMk/>
            <pc:sldMk cId="2085921635" sldId="276"/>
            <ac:picMk id="7" creationId="{1C56CE6E-5342-401A-9AD5-CC060D39AE3C}"/>
          </ac:picMkLst>
        </pc:picChg>
        <pc:picChg chg="add">
          <ac:chgData name="Jacob Juel Christensen" userId="20dd20b7-5800-4870-9ba8-6bfc406b0cbc" providerId="ADAL" clId="{F8F2336F-20E2-42A1-A3F3-D5CC6E5B6768}" dt="2019-12-10T06:20:11.839" v="16989"/>
          <ac:picMkLst>
            <pc:docMk/>
            <pc:sldMk cId="2085921635" sldId="276"/>
            <ac:picMk id="8" creationId="{7AC4B9A8-A1BA-459C-8DD5-E3DEE21A6035}"/>
          </ac:picMkLst>
        </pc:picChg>
      </pc:sldChg>
      <pc:sldChg chg="addSp delSp modSp add ord">
        <pc:chgData name="Jacob Juel Christensen" userId="20dd20b7-5800-4870-9ba8-6bfc406b0cbc" providerId="ADAL" clId="{F8F2336F-20E2-42A1-A3F3-D5CC6E5B6768}" dt="2019-12-10T06:32:26.377" v="17554" actId="20577"/>
        <pc:sldMkLst>
          <pc:docMk/>
          <pc:sldMk cId="1429100566" sldId="277"/>
        </pc:sldMkLst>
        <pc:spChg chg="mod">
          <ac:chgData name="Jacob Juel Christensen" userId="20dd20b7-5800-4870-9ba8-6bfc406b0cbc" providerId="ADAL" clId="{F8F2336F-20E2-42A1-A3F3-D5CC6E5B6768}" dt="2019-12-10T06:32:26.377" v="17554" actId="20577"/>
          <ac:spMkLst>
            <pc:docMk/>
            <pc:sldMk cId="1429100566" sldId="277"/>
            <ac:spMk id="2" creationId="{00000000-0000-0000-0000-000000000000}"/>
          </ac:spMkLst>
        </pc:spChg>
        <pc:spChg chg="add mod">
          <ac:chgData name="Jacob Juel Christensen" userId="20dd20b7-5800-4870-9ba8-6bfc406b0cbc" providerId="ADAL" clId="{F8F2336F-20E2-42A1-A3F3-D5CC6E5B6768}" dt="2019-12-09T22:07:34.142" v="11731" actId="1038"/>
          <ac:spMkLst>
            <pc:docMk/>
            <pc:sldMk cId="1429100566" sldId="277"/>
            <ac:spMk id="3" creationId="{C29FF500-34D2-4134-AC6E-6CAA93ED2207}"/>
          </ac:spMkLst>
        </pc:spChg>
        <pc:spChg chg="add mod">
          <ac:chgData name="Jacob Juel Christensen" userId="20dd20b7-5800-4870-9ba8-6bfc406b0cbc" providerId="ADAL" clId="{F8F2336F-20E2-42A1-A3F3-D5CC6E5B6768}" dt="2019-12-09T22:00:26.526" v="11375" actId="1037"/>
          <ac:spMkLst>
            <pc:docMk/>
            <pc:sldMk cId="1429100566" sldId="277"/>
            <ac:spMk id="4" creationId="{27B70507-3929-4038-8B23-42CA31241E06}"/>
          </ac:spMkLst>
        </pc:spChg>
        <pc:spChg chg="add del mod">
          <ac:chgData name="Jacob Juel Christensen" userId="20dd20b7-5800-4870-9ba8-6bfc406b0cbc" providerId="ADAL" clId="{F8F2336F-20E2-42A1-A3F3-D5CC6E5B6768}" dt="2019-12-09T21:27:08.208" v="10071" actId="478"/>
          <ac:spMkLst>
            <pc:docMk/>
            <pc:sldMk cId="1429100566" sldId="277"/>
            <ac:spMk id="5" creationId="{61A98269-CC7D-47A5-BF81-24FA2BF6E5E4}"/>
          </ac:spMkLst>
        </pc:spChg>
        <pc:spChg chg="add del mod">
          <ac:chgData name="Jacob Juel Christensen" userId="20dd20b7-5800-4870-9ba8-6bfc406b0cbc" providerId="ADAL" clId="{F8F2336F-20E2-42A1-A3F3-D5CC6E5B6768}" dt="2019-12-09T21:59:20.213" v="11291" actId="478"/>
          <ac:spMkLst>
            <pc:docMk/>
            <pc:sldMk cId="1429100566" sldId="277"/>
            <ac:spMk id="8" creationId="{34731568-8DFB-4E08-9BE1-E845259A7CB7}"/>
          </ac:spMkLst>
        </pc:spChg>
        <pc:spChg chg="add mod">
          <ac:chgData name="Jacob Juel Christensen" userId="20dd20b7-5800-4870-9ba8-6bfc406b0cbc" providerId="ADAL" clId="{F8F2336F-20E2-42A1-A3F3-D5CC6E5B6768}" dt="2019-12-09T22:06:01.823" v="11593" actId="1037"/>
          <ac:spMkLst>
            <pc:docMk/>
            <pc:sldMk cId="1429100566" sldId="277"/>
            <ac:spMk id="13" creationId="{9AC64931-9703-4285-A5A4-655813B078BC}"/>
          </ac:spMkLst>
        </pc:spChg>
        <pc:spChg chg="add del mod">
          <ac:chgData name="Jacob Juel Christensen" userId="20dd20b7-5800-4870-9ba8-6bfc406b0cbc" providerId="ADAL" clId="{F8F2336F-20E2-42A1-A3F3-D5CC6E5B6768}" dt="2019-12-09T21:59:36.508" v="11292" actId="478"/>
          <ac:spMkLst>
            <pc:docMk/>
            <pc:sldMk cId="1429100566" sldId="277"/>
            <ac:spMk id="15" creationId="{FAC4CE4F-4D99-4952-B85E-0F123140BB75}"/>
          </ac:spMkLst>
        </pc:spChg>
        <pc:spChg chg="add del mod">
          <ac:chgData name="Jacob Juel Christensen" userId="20dd20b7-5800-4870-9ba8-6bfc406b0cbc" providerId="ADAL" clId="{F8F2336F-20E2-42A1-A3F3-D5CC6E5B6768}" dt="2019-12-09T22:07:41.484" v="11741" actId="1035"/>
          <ac:spMkLst>
            <pc:docMk/>
            <pc:sldMk cId="1429100566" sldId="277"/>
            <ac:spMk id="17" creationId="{C1A17E73-7ABB-4900-A5D0-620BFADC6F4E}"/>
          </ac:spMkLst>
        </pc:spChg>
        <pc:spChg chg="add mod">
          <ac:chgData name="Jacob Juel Christensen" userId="20dd20b7-5800-4870-9ba8-6bfc406b0cbc" providerId="ADAL" clId="{F8F2336F-20E2-42A1-A3F3-D5CC6E5B6768}" dt="2019-12-09T22:00:26.526" v="11375" actId="1037"/>
          <ac:spMkLst>
            <pc:docMk/>
            <pc:sldMk cId="1429100566" sldId="277"/>
            <ac:spMk id="27" creationId="{8D8BC212-0868-41BD-8C82-F6016AFBB0A3}"/>
          </ac:spMkLst>
        </pc:spChg>
        <pc:spChg chg="add mod">
          <ac:chgData name="Jacob Juel Christensen" userId="20dd20b7-5800-4870-9ba8-6bfc406b0cbc" providerId="ADAL" clId="{F8F2336F-20E2-42A1-A3F3-D5CC6E5B6768}" dt="2019-12-09T22:00:26.526" v="11375" actId="1037"/>
          <ac:spMkLst>
            <pc:docMk/>
            <pc:sldMk cId="1429100566" sldId="277"/>
            <ac:spMk id="28" creationId="{1737C714-0CC8-48A5-A3DC-5F0E5BE1A59B}"/>
          </ac:spMkLst>
        </pc:spChg>
        <pc:spChg chg="add mod">
          <ac:chgData name="Jacob Juel Christensen" userId="20dd20b7-5800-4870-9ba8-6bfc406b0cbc" providerId="ADAL" clId="{F8F2336F-20E2-42A1-A3F3-D5CC6E5B6768}" dt="2019-12-09T22:00:26.526" v="11375" actId="1037"/>
          <ac:spMkLst>
            <pc:docMk/>
            <pc:sldMk cId="1429100566" sldId="277"/>
            <ac:spMk id="29" creationId="{B2D14D90-3C6A-4BE3-9FEE-0107A86B1B8A}"/>
          </ac:spMkLst>
        </pc:spChg>
        <pc:spChg chg="add mod">
          <ac:chgData name="Jacob Juel Christensen" userId="20dd20b7-5800-4870-9ba8-6bfc406b0cbc" providerId="ADAL" clId="{F8F2336F-20E2-42A1-A3F3-D5CC6E5B6768}" dt="2019-12-09T22:06:06.791" v="11613" actId="1038"/>
          <ac:spMkLst>
            <pc:docMk/>
            <pc:sldMk cId="1429100566" sldId="277"/>
            <ac:spMk id="30" creationId="{3E2B03B0-977D-45E2-9ECD-40EC23BC5573}"/>
          </ac:spMkLst>
        </pc:spChg>
        <pc:spChg chg="add mod">
          <ac:chgData name="Jacob Juel Christensen" userId="20dd20b7-5800-4870-9ba8-6bfc406b0cbc" providerId="ADAL" clId="{F8F2336F-20E2-42A1-A3F3-D5CC6E5B6768}" dt="2019-12-09T22:05:58.245" v="11583" actId="1037"/>
          <ac:spMkLst>
            <pc:docMk/>
            <pc:sldMk cId="1429100566" sldId="277"/>
            <ac:spMk id="32" creationId="{5D786401-353B-4D79-8F86-EDA7B5A95E3B}"/>
          </ac:spMkLst>
        </pc:spChg>
        <pc:spChg chg="add del mod">
          <ac:chgData name="Jacob Juel Christensen" userId="20dd20b7-5800-4870-9ba8-6bfc406b0cbc" providerId="ADAL" clId="{F8F2336F-20E2-42A1-A3F3-D5CC6E5B6768}" dt="2019-12-09T22:00:18.028" v="11351" actId="478"/>
          <ac:spMkLst>
            <pc:docMk/>
            <pc:sldMk cId="1429100566" sldId="277"/>
            <ac:spMk id="33" creationId="{A2A2FA71-C7B9-4434-9B21-65D719FCD5D3}"/>
          </ac:spMkLst>
        </pc:spChg>
        <pc:spChg chg="add del mod">
          <ac:chgData name="Jacob Juel Christensen" userId="20dd20b7-5800-4870-9ba8-6bfc406b0cbc" providerId="ADAL" clId="{F8F2336F-20E2-42A1-A3F3-D5CC6E5B6768}" dt="2019-12-09T22:05:49.029" v="11569" actId="478"/>
          <ac:spMkLst>
            <pc:docMk/>
            <pc:sldMk cId="1429100566" sldId="277"/>
            <ac:spMk id="34" creationId="{E467559F-4344-43CC-A06E-E121E445D3FD}"/>
          </ac:spMkLst>
        </pc:spChg>
        <pc:grpChg chg="add mod">
          <ac:chgData name="Jacob Juel Christensen" userId="20dd20b7-5800-4870-9ba8-6bfc406b0cbc" providerId="ADAL" clId="{F8F2336F-20E2-42A1-A3F3-D5CC6E5B6768}" dt="2019-12-09T22:00:26.526" v="11375" actId="1037"/>
          <ac:grpSpMkLst>
            <pc:docMk/>
            <pc:sldMk cId="1429100566" sldId="277"/>
            <ac:grpSpMk id="7" creationId="{567FA0C9-ECBE-47A5-AC99-635653B6B1E7}"/>
          </ac:grpSpMkLst>
        </pc:grpChg>
        <pc:picChg chg="add del">
          <ac:chgData name="Jacob Juel Christensen" userId="20dd20b7-5800-4870-9ba8-6bfc406b0cbc" providerId="ADAL" clId="{F8F2336F-20E2-42A1-A3F3-D5CC6E5B6768}" dt="2019-12-09T21:20:45.469" v="9972"/>
          <ac:picMkLst>
            <pc:docMk/>
            <pc:sldMk cId="1429100566" sldId="277"/>
            <ac:picMk id="6" creationId="{B1C75ABD-F93E-4158-8244-5BD53F7F4B0A}"/>
          </ac:picMkLst>
        </pc:picChg>
        <pc:picChg chg="add mod">
          <ac:chgData name="Jacob Juel Christensen" userId="20dd20b7-5800-4870-9ba8-6bfc406b0cbc" providerId="ADAL" clId="{F8F2336F-20E2-42A1-A3F3-D5CC6E5B6768}" dt="2019-12-09T21:52:30.379" v="10963" actId="164"/>
          <ac:picMkLst>
            <pc:docMk/>
            <pc:sldMk cId="1429100566" sldId="277"/>
            <ac:picMk id="1026" creationId="{C2926AC4-7CC8-4D0D-B1F5-34F820C4DE74}"/>
          </ac:picMkLst>
        </pc:picChg>
        <pc:picChg chg="add mod">
          <ac:chgData name="Jacob Juel Christensen" userId="20dd20b7-5800-4870-9ba8-6bfc406b0cbc" providerId="ADAL" clId="{F8F2336F-20E2-42A1-A3F3-D5CC6E5B6768}" dt="2019-12-09T21:52:30.379" v="10963" actId="164"/>
          <ac:picMkLst>
            <pc:docMk/>
            <pc:sldMk cId="1429100566" sldId="277"/>
            <ac:picMk id="1028" creationId="{FA044ED7-FA95-423A-B74E-851D23D57811}"/>
          </ac:picMkLst>
        </pc:picChg>
        <pc:picChg chg="add del mod">
          <ac:chgData name="Jacob Juel Christensen" userId="20dd20b7-5800-4870-9ba8-6bfc406b0cbc" providerId="ADAL" clId="{F8F2336F-20E2-42A1-A3F3-D5CC6E5B6768}" dt="2019-12-09T21:21:53.577" v="9987"/>
          <ac:picMkLst>
            <pc:docMk/>
            <pc:sldMk cId="1429100566" sldId="277"/>
            <ac:picMk id="1030" creationId="{A0E8E992-55A6-4BAE-8456-950BB7374C47}"/>
          </ac:picMkLst>
        </pc:picChg>
        <pc:picChg chg="add mod">
          <ac:chgData name="Jacob Juel Christensen" userId="20dd20b7-5800-4870-9ba8-6bfc406b0cbc" providerId="ADAL" clId="{F8F2336F-20E2-42A1-A3F3-D5CC6E5B6768}" dt="2019-12-09T21:52:30.379" v="10963" actId="164"/>
          <ac:picMkLst>
            <pc:docMk/>
            <pc:sldMk cId="1429100566" sldId="277"/>
            <ac:picMk id="1032" creationId="{53CA98D7-4F56-4B02-A887-A04089D29C6E}"/>
          </ac:picMkLst>
        </pc:picChg>
        <pc:picChg chg="add mod">
          <ac:chgData name="Jacob Juel Christensen" userId="20dd20b7-5800-4870-9ba8-6bfc406b0cbc" providerId="ADAL" clId="{F8F2336F-20E2-42A1-A3F3-D5CC6E5B6768}" dt="2019-12-09T21:52:30.379" v="10963" actId="164"/>
          <ac:picMkLst>
            <pc:docMk/>
            <pc:sldMk cId="1429100566" sldId="277"/>
            <ac:picMk id="1034" creationId="{96F7974A-AE99-4303-A5D3-A0E55F42FEAF}"/>
          </ac:picMkLst>
        </pc:picChg>
        <pc:picChg chg="add mod">
          <ac:chgData name="Jacob Juel Christensen" userId="20dd20b7-5800-4870-9ba8-6bfc406b0cbc" providerId="ADAL" clId="{F8F2336F-20E2-42A1-A3F3-D5CC6E5B6768}" dt="2019-12-09T21:52:30.379" v="10963" actId="164"/>
          <ac:picMkLst>
            <pc:docMk/>
            <pc:sldMk cId="1429100566" sldId="277"/>
            <ac:picMk id="1036" creationId="{3BE73654-7073-4572-9BE8-455C035812EC}"/>
          </ac:picMkLst>
        </pc:picChg>
        <pc:picChg chg="add del mod">
          <ac:chgData name="Jacob Juel Christensen" userId="20dd20b7-5800-4870-9ba8-6bfc406b0cbc" providerId="ADAL" clId="{F8F2336F-20E2-42A1-A3F3-D5CC6E5B6768}" dt="2019-12-09T21:52:30.379" v="10963" actId="164"/>
          <ac:picMkLst>
            <pc:docMk/>
            <pc:sldMk cId="1429100566" sldId="277"/>
            <ac:picMk id="1038" creationId="{748DD7AE-D8C0-4280-83B0-770EB680FA87}"/>
          </ac:picMkLst>
        </pc:picChg>
        <pc:picChg chg="add del mod">
          <ac:chgData name="Jacob Juel Christensen" userId="20dd20b7-5800-4870-9ba8-6bfc406b0cbc" providerId="ADAL" clId="{F8F2336F-20E2-42A1-A3F3-D5CC6E5B6768}" dt="2019-12-09T21:52:30.379" v="10963" actId="164"/>
          <ac:picMkLst>
            <pc:docMk/>
            <pc:sldMk cId="1429100566" sldId="277"/>
            <ac:picMk id="1040" creationId="{CBBAEC58-7E21-497C-8A33-0C5E2848ED59}"/>
          </ac:picMkLst>
        </pc:picChg>
        <pc:picChg chg="add del mod">
          <ac:chgData name="Jacob Juel Christensen" userId="20dd20b7-5800-4870-9ba8-6bfc406b0cbc" providerId="ADAL" clId="{F8F2336F-20E2-42A1-A3F3-D5CC6E5B6768}" dt="2019-12-09T21:37:10.017" v="10336" actId="478"/>
          <ac:picMkLst>
            <pc:docMk/>
            <pc:sldMk cId="1429100566" sldId="277"/>
            <ac:picMk id="1042" creationId="{B32355F8-BEEE-4448-9EFA-421FE66E7DAB}"/>
          </ac:picMkLst>
        </pc:picChg>
        <pc:picChg chg="add mod">
          <ac:chgData name="Jacob Juel Christensen" userId="20dd20b7-5800-4870-9ba8-6bfc406b0cbc" providerId="ADAL" clId="{F8F2336F-20E2-42A1-A3F3-D5CC6E5B6768}" dt="2019-12-09T21:52:30.379" v="10963" actId="164"/>
          <ac:picMkLst>
            <pc:docMk/>
            <pc:sldMk cId="1429100566" sldId="277"/>
            <ac:picMk id="1044" creationId="{01652D9A-5C7C-4BEF-9A86-126B974500EC}"/>
          </ac:picMkLst>
        </pc:picChg>
        <pc:picChg chg="add mod">
          <ac:chgData name="Jacob Juel Christensen" userId="20dd20b7-5800-4870-9ba8-6bfc406b0cbc" providerId="ADAL" clId="{F8F2336F-20E2-42A1-A3F3-D5CC6E5B6768}" dt="2019-12-09T21:52:30.379" v="10963" actId="164"/>
          <ac:picMkLst>
            <pc:docMk/>
            <pc:sldMk cId="1429100566" sldId="277"/>
            <ac:picMk id="1046" creationId="{3177E806-51BE-4485-BA35-9FADE3D1EDEF}"/>
          </ac:picMkLst>
        </pc:picChg>
        <pc:picChg chg="add mod">
          <ac:chgData name="Jacob Juel Christensen" userId="20dd20b7-5800-4870-9ba8-6bfc406b0cbc" providerId="ADAL" clId="{F8F2336F-20E2-42A1-A3F3-D5CC6E5B6768}" dt="2019-12-09T21:52:30.379" v="10963" actId="164"/>
          <ac:picMkLst>
            <pc:docMk/>
            <pc:sldMk cId="1429100566" sldId="277"/>
            <ac:picMk id="1048" creationId="{3BE6A0F3-CCD5-470A-B93C-71AD102FBD38}"/>
          </ac:picMkLst>
        </pc:picChg>
        <pc:picChg chg="add mod">
          <ac:chgData name="Jacob Juel Christensen" userId="20dd20b7-5800-4870-9ba8-6bfc406b0cbc" providerId="ADAL" clId="{F8F2336F-20E2-42A1-A3F3-D5CC6E5B6768}" dt="2019-12-09T21:52:30.379" v="10963" actId="164"/>
          <ac:picMkLst>
            <pc:docMk/>
            <pc:sldMk cId="1429100566" sldId="277"/>
            <ac:picMk id="1050" creationId="{D3ABD1FB-6D02-499D-83A3-87835BD9DDC4}"/>
          </ac:picMkLst>
        </pc:picChg>
        <pc:picChg chg="add mod">
          <ac:chgData name="Jacob Juel Christensen" userId="20dd20b7-5800-4870-9ba8-6bfc406b0cbc" providerId="ADAL" clId="{F8F2336F-20E2-42A1-A3F3-D5CC6E5B6768}" dt="2019-12-09T21:52:30.379" v="10963" actId="164"/>
          <ac:picMkLst>
            <pc:docMk/>
            <pc:sldMk cId="1429100566" sldId="277"/>
            <ac:picMk id="1052" creationId="{98577E3C-0C1A-4316-8AB0-D024F66FAC73}"/>
          </ac:picMkLst>
        </pc:picChg>
        <pc:picChg chg="add mod">
          <ac:chgData name="Jacob Juel Christensen" userId="20dd20b7-5800-4870-9ba8-6bfc406b0cbc" providerId="ADAL" clId="{F8F2336F-20E2-42A1-A3F3-D5CC6E5B6768}" dt="2019-12-09T21:52:30.379" v="10963" actId="164"/>
          <ac:picMkLst>
            <pc:docMk/>
            <pc:sldMk cId="1429100566" sldId="277"/>
            <ac:picMk id="1054" creationId="{AE45A732-80F8-4400-9948-CE7B9A5B48F4}"/>
          </ac:picMkLst>
        </pc:picChg>
        <pc:picChg chg="add mod">
          <ac:chgData name="Jacob Juel Christensen" userId="20dd20b7-5800-4870-9ba8-6bfc406b0cbc" providerId="ADAL" clId="{F8F2336F-20E2-42A1-A3F3-D5CC6E5B6768}" dt="2019-12-09T21:52:30.379" v="10963" actId="164"/>
          <ac:picMkLst>
            <pc:docMk/>
            <pc:sldMk cId="1429100566" sldId="277"/>
            <ac:picMk id="1056" creationId="{50D0F7B6-9D2A-4A40-9F69-75AA56595FDF}"/>
          </ac:picMkLst>
        </pc:picChg>
      </pc:sldChg>
      <pc:sldChg chg="addSp modSp add del">
        <pc:chgData name="Jacob Juel Christensen" userId="20dd20b7-5800-4870-9ba8-6bfc406b0cbc" providerId="ADAL" clId="{F8F2336F-20E2-42A1-A3F3-D5CC6E5B6768}" dt="2019-12-09T20:53:06.240" v="8898" actId="47"/>
        <pc:sldMkLst>
          <pc:docMk/>
          <pc:sldMk cId="3810270591" sldId="278"/>
        </pc:sldMkLst>
        <pc:spChg chg="mod">
          <ac:chgData name="Jacob Juel Christensen" userId="20dd20b7-5800-4870-9ba8-6bfc406b0cbc" providerId="ADAL" clId="{F8F2336F-20E2-42A1-A3F3-D5CC6E5B6768}" dt="2019-12-09T20:50:04.381" v="8822" actId="20577"/>
          <ac:spMkLst>
            <pc:docMk/>
            <pc:sldMk cId="3810270591" sldId="278"/>
            <ac:spMk id="2" creationId="{00000000-0000-0000-0000-000000000000}"/>
          </ac:spMkLst>
        </pc:spChg>
        <pc:picChg chg="add mod">
          <ac:chgData name="Jacob Juel Christensen" userId="20dd20b7-5800-4870-9ba8-6bfc406b0cbc" providerId="ADAL" clId="{F8F2336F-20E2-42A1-A3F3-D5CC6E5B6768}" dt="2019-12-09T20:51:52.964" v="8859" actId="1036"/>
          <ac:picMkLst>
            <pc:docMk/>
            <pc:sldMk cId="3810270591" sldId="278"/>
            <ac:picMk id="3" creationId="{0C114DE4-3B5E-4B4D-8335-104640E7781A}"/>
          </ac:picMkLst>
        </pc:picChg>
      </pc:sldChg>
      <pc:sldChg chg="addSp delSp modSp add del">
        <pc:chgData name="Jacob Juel Christensen" userId="20dd20b7-5800-4870-9ba8-6bfc406b0cbc" providerId="ADAL" clId="{F8F2336F-20E2-42A1-A3F3-D5CC6E5B6768}" dt="2019-12-09T20:53:06.959" v="8899" actId="47"/>
        <pc:sldMkLst>
          <pc:docMk/>
          <pc:sldMk cId="4024197451" sldId="279"/>
        </pc:sldMkLst>
        <pc:spChg chg="add del mod">
          <ac:chgData name="Jacob Juel Christensen" userId="20dd20b7-5800-4870-9ba8-6bfc406b0cbc" providerId="ADAL" clId="{F8F2336F-20E2-42A1-A3F3-D5CC6E5B6768}" dt="2019-12-09T20:52:19.802" v="8870" actId="11529"/>
          <ac:spMkLst>
            <pc:docMk/>
            <pc:sldMk cId="4024197451" sldId="279"/>
            <ac:spMk id="4" creationId="{BD480229-F038-4FF8-B3BA-0593772CECEB}"/>
          </ac:spMkLst>
        </pc:spChg>
        <pc:spChg chg="add mod">
          <ac:chgData name="Jacob Juel Christensen" userId="20dd20b7-5800-4870-9ba8-6bfc406b0cbc" providerId="ADAL" clId="{F8F2336F-20E2-42A1-A3F3-D5CC6E5B6768}" dt="2019-12-09T20:52:50.307" v="8897" actId="1076"/>
          <ac:spMkLst>
            <pc:docMk/>
            <pc:sldMk cId="4024197451" sldId="279"/>
            <ac:spMk id="5" creationId="{7EFE9C49-DAE5-4EEB-A2B7-7E100CA015C9}"/>
          </ac:spMkLst>
        </pc:spChg>
        <pc:picChg chg="add mod">
          <ac:chgData name="Jacob Juel Christensen" userId="20dd20b7-5800-4870-9ba8-6bfc406b0cbc" providerId="ADAL" clId="{F8F2336F-20E2-42A1-A3F3-D5CC6E5B6768}" dt="2019-12-09T20:51:56.124" v="8868" actId="1036"/>
          <ac:picMkLst>
            <pc:docMk/>
            <pc:sldMk cId="4024197451" sldId="279"/>
            <ac:picMk id="3" creationId="{344B51FC-7A78-47C5-8E8D-BBFDB9E52129}"/>
          </ac:picMkLst>
        </pc:picChg>
      </pc:sldChg>
      <pc:sldChg chg="addSp delSp modSp add modAnim modNotesTx">
        <pc:chgData name="Jacob Juel Christensen" userId="20dd20b7-5800-4870-9ba8-6bfc406b0cbc" providerId="ADAL" clId="{F8F2336F-20E2-42A1-A3F3-D5CC6E5B6768}" dt="2019-12-10T08:01:43.458" v="19642"/>
        <pc:sldMkLst>
          <pc:docMk/>
          <pc:sldMk cId="601620148" sldId="280"/>
        </pc:sldMkLst>
        <pc:spChg chg="mod">
          <ac:chgData name="Jacob Juel Christensen" userId="20dd20b7-5800-4870-9ba8-6bfc406b0cbc" providerId="ADAL" clId="{F8F2336F-20E2-42A1-A3F3-D5CC6E5B6768}" dt="2019-12-08T19:43:52.983" v="2606" actId="114"/>
          <ac:spMkLst>
            <pc:docMk/>
            <pc:sldMk cId="601620148" sldId="280"/>
            <ac:spMk id="2" creationId="{00000000-0000-0000-0000-000000000000}"/>
          </ac:spMkLst>
        </pc:spChg>
        <pc:spChg chg="del mod">
          <ac:chgData name="Jacob Juel Christensen" userId="20dd20b7-5800-4870-9ba8-6bfc406b0cbc" providerId="ADAL" clId="{F8F2336F-20E2-42A1-A3F3-D5CC6E5B6768}" dt="2019-12-10T08:00:22.412" v="19608" actId="478"/>
          <ac:spMkLst>
            <pc:docMk/>
            <pc:sldMk cId="601620148" sldId="280"/>
            <ac:spMk id="3" creationId="{AEAA2F2C-07E4-4A03-A052-3D8CDF0A12E9}"/>
          </ac:spMkLst>
        </pc:spChg>
        <pc:spChg chg="add">
          <ac:chgData name="Jacob Juel Christensen" userId="20dd20b7-5800-4870-9ba8-6bfc406b0cbc" providerId="ADAL" clId="{F8F2336F-20E2-42A1-A3F3-D5CC6E5B6768}" dt="2019-12-10T08:00:22.798" v="19609"/>
          <ac:spMkLst>
            <pc:docMk/>
            <pc:sldMk cId="601620148" sldId="280"/>
            <ac:spMk id="7" creationId="{A932D5D7-0993-4B69-84F1-C927B9EC5C93}"/>
          </ac:spMkLst>
        </pc:spChg>
        <pc:picChg chg="del">
          <ac:chgData name="Jacob Juel Christensen" userId="20dd20b7-5800-4870-9ba8-6bfc406b0cbc" providerId="ADAL" clId="{F8F2336F-20E2-42A1-A3F3-D5CC6E5B6768}" dt="2019-12-08T19:35:15.464" v="2345" actId="478"/>
          <ac:picMkLst>
            <pc:docMk/>
            <pc:sldMk cId="601620148" sldId="280"/>
            <ac:picMk id="4" creationId="{C5EED50F-3E76-4D86-A298-5D06B89E8C76}"/>
          </ac:picMkLst>
        </pc:picChg>
        <pc:picChg chg="add del mod">
          <ac:chgData name="Jacob Juel Christensen" userId="20dd20b7-5800-4870-9ba8-6bfc406b0cbc" providerId="ADAL" clId="{F8F2336F-20E2-42A1-A3F3-D5CC6E5B6768}" dt="2019-12-08T19:35:57.651" v="2359" actId="478"/>
          <ac:picMkLst>
            <pc:docMk/>
            <pc:sldMk cId="601620148" sldId="280"/>
            <ac:picMk id="5" creationId="{79C8DB3A-835E-4151-89E9-9F50C63F1BE8}"/>
          </ac:picMkLst>
        </pc:picChg>
        <pc:picChg chg="add del mod">
          <ac:chgData name="Jacob Juel Christensen" userId="20dd20b7-5800-4870-9ba8-6bfc406b0cbc" providerId="ADAL" clId="{F8F2336F-20E2-42A1-A3F3-D5CC6E5B6768}" dt="2019-12-08T19:39:04.918" v="2459" actId="478"/>
          <ac:picMkLst>
            <pc:docMk/>
            <pc:sldMk cId="601620148" sldId="280"/>
            <ac:picMk id="6" creationId="{F65C006B-1432-4E85-8C5D-974090FDDEE4}"/>
          </ac:picMkLst>
        </pc:picChg>
        <pc:picChg chg="add del mod">
          <ac:chgData name="Jacob Juel Christensen" userId="20dd20b7-5800-4870-9ba8-6bfc406b0cbc" providerId="ADAL" clId="{F8F2336F-20E2-42A1-A3F3-D5CC6E5B6768}" dt="2019-12-08T19:39:05.622" v="2460" actId="478"/>
          <ac:picMkLst>
            <pc:docMk/>
            <pc:sldMk cId="601620148" sldId="280"/>
            <ac:picMk id="7" creationId="{4AD82CD1-082B-4378-9F8E-8E446AA205AC}"/>
          </ac:picMkLst>
        </pc:picChg>
        <pc:picChg chg="add">
          <ac:chgData name="Jacob Juel Christensen" userId="20dd20b7-5800-4870-9ba8-6bfc406b0cbc" providerId="ADAL" clId="{F8F2336F-20E2-42A1-A3F3-D5CC6E5B6768}" dt="2019-12-10T08:01:43.458" v="19642"/>
          <ac:picMkLst>
            <pc:docMk/>
            <pc:sldMk cId="601620148" sldId="280"/>
            <ac:picMk id="8" creationId="{18027D5E-2054-43B8-B944-3B70B885CC8E}"/>
          </ac:picMkLst>
        </pc:picChg>
        <pc:picChg chg="add del mod">
          <ac:chgData name="Jacob Juel Christensen" userId="20dd20b7-5800-4870-9ba8-6bfc406b0cbc" providerId="ADAL" clId="{F8F2336F-20E2-42A1-A3F3-D5CC6E5B6768}" dt="2019-12-08T19:39:06.008" v="2461" actId="478"/>
          <ac:picMkLst>
            <pc:docMk/>
            <pc:sldMk cId="601620148" sldId="280"/>
            <ac:picMk id="8" creationId="{CC32D358-2412-4CC8-BE43-296AD761CF69}"/>
          </ac:picMkLst>
        </pc:picChg>
        <pc:picChg chg="add mod">
          <ac:chgData name="Jacob Juel Christensen" userId="20dd20b7-5800-4870-9ba8-6bfc406b0cbc" providerId="ADAL" clId="{F8F2336F-20E2-42A1-A3F3-D5CC6E5B6768}" dt="2019-12-08T19:40:30" v="2486" actId="1037"/>
          <ac:picMkLst>
            <pc:docMk/>
            <pc:sldMk cId="601620148" sldId="280"/>
            <ac:picMk id="9" creationId="{0A0E0067-E9EB-40AF-8B58-4F97A50B2BC6}"/>
          </ac:picMkLst>
        </pc:picChg>
        <pc:picChg chg="add mod">
          <ac:chgData name="Jacob Juel Christensen" userId="20dd20b7-5800-4870-9ba8-6bfc406b0cbc" providerId="ADAL" clId="{F8F2336F-20E2-42A1-A3F3-D5CC6E5B6768}" dt="2019-12-08T19:40:30" v="2486" actId="1037"/>
          <ac:picMkLst>
            <pc:docMk/>
            <pc:sldMk cId="601620148" sldId="280"/>
            <ac:picMk id="10" creationId="{3DEDCFE0-8F00-46E2-914A-3C62871CDE52}"/>
          </ac:picMkLst>
        </pc:picChg>
        <pc:picChg chg="add mod">
          <ac:chgData name="Jacob Juel Christensen" userId="20dd20b7-5800-4870-9ba8-6bfc406b0cbc" providerId="ADAL" clId="{F8F2336F-20E2-42A1-A3F3-D5CC6E5B6768}" dt="2019-12-08T19:40:30" v="2486" actId="1037"/>
          <ac:picMkLst>
            <pc:docMk/>
            <pc:sldMk cId="601620148" sldId="280"/>
            <ac:picMk id="11" creationId="{0249FF9B-7593-4405-8354-1DD7A7B62273}"/>
          </ac:picMkLst>
        </pc:picChg>
      </pc:sldChg>
      <pc:sldChg chg="addSp delSp modSp add modAnim modNotesTx">
        <pc:chgData name="Jacob Juel Christensen" userId="20dd20b7-5800-4870-9ba8-6bfc406b0cbc" providerId="ADAL" clId="{F8F2336F-20E2-42A1-A3F3-D5CC6E5B6768}" dt="2019-12-10T08:01:45.151" v="19643"/>
        <pc:sldMkLst>
          <pc:docMk/>
          <pc:sldMk cId="2691561889" sldId="281"/>
        </pc:sldMkLst>
        <pc:spChg chg="mod">
          <ac:chgData name="Jacob Juel Christensen" userId="20dd20b7-5800-4870-9ba8-6bfc406b0cbc" providerId="ADAL" clId="{F8F2336F-20E2-42A1-A3F3-D5CC6E5B6768}" dt="2019-12-08T19:43:22.039" v="2598" actId="20577"/>
          <ac:spMkLst>
            <pc:docMk/>
            <pc:sldMk cId="2691561889" sldId="281"/>
            <ac:spMk id="2" creationId="{00000000-0000-0000-0000-000000000000}"/>
          </ac:spMkLst>
        </pc:spChg>
        <pc:spChg chg="del mod">
          <ac:chgData name="Jacob Juel Christensen" userId="20dd20b7-5800-4870-9ba8-6bfc406b0cbc" providerId="ADAL" clId="{F8F2336F-20E2-42A1-A3F3-D5CC6E5B6768}" dt="2019-12-10T08:00:26.037" v="19610" actId="478"/>
          <ac:spMkLst>
            <pc:docMk/>
            <pc:sldMk cId="2691561889" sldId="281"/>
            <ac:spMk id="3" creationId="{AEAA2F2C-07E4-4A03-A052-3D8CDF0A12E9}"/>
          </ac:spMkLst>
        </pc:spChg>
        <pc:spChg chg="add">
          <ac:chgData name="Jacob Juel Christensen" userId="20dd20b7-5800-4870-9ba8-6bfc406b0cbc" providerId="ADAL" clId="{F8F2336F-20E2-42A1-A3F3-D5CC6E5B6768}" dt="2019-12-10T08:00:26.304" v="19611"/>
          <ac:spMkLst>
            <pc:docMk/>
            <pc:sldMk cId="2691561889" sldId="281"/>
            <ac:spMk id="6" creationId="{0BBFC53E-89A4-4844-BC14-C52C6013040D}"/>
          </ac:spMkLst>
        </pc:spChg>
        <pc:picChg chg="add mod">
          <ac:chgData name="Jacob Juel Christensen" userId="20dd20b7-5800-4870-9ba8-6bfc406b0cbc" providerId="ADAL" clId="{F8F2336F-20E2-42A1-A3F3-D5CC6E5B6768}" dt="2019-12-08T19:42:08.053" v="2549" actId="1035"/>
          <ac:picMkLst>
            <pc:docMk/>
            <pc:sldMk cId="2691561889" sldId="281"/>
            <ac:picMk id="4" creationId="{0F7E482B-3DD1-4D68-9E86-7A4429BAC1A3}"/>
          </ac:picMkLst>
        </pc:picChg>
        <pc:picChg chg="add mod">
          <ac:chgData name="Jacob Juel Christensen" userId="20dd20b7-5800-4870-9ba8-6bfc406b0cbc" providerId="ADAL" clId="{F8F2336F-20E2-42A1-A3F3-D5CC6E5B6768}" dt="2019-12-08T19:42:08.053" v="2549" actId="1035"/>
          <ac:picMkLst>
            <pc:docMk/>
            <pc:sldMk cId="2691561889" sldId="281"/>
            <ac:picMk id="5" creationId="{1B362813-2369-4252-ADD2-E93C2499B636}"/>
          </ac:picMkLst>
        </pc:picChg>
        <pc:picChg chg="add">
          <ac:chgData name="Jacob Juel Christensen" userId="20dd20b7-5800-4870-9ba8-6bfc406b0cbc" providerId="ADAL" clId="{F8F2336F-20E2-42A1-A3F3-D5CC6E5B6768}" dt="2019-12-10T08:01:45.151" v="19643"/>
          <ac:picMkLst>
            <pc:docMk/>
            <pc:sldMk cId="2691561889" sldId="281"/>
            <ac:picMk id="7" creationId="{DEEA6B1E-EB01-4604-BE0D-83EF573F2D25}"/>
          </ac:picMkLst>
        </pc:picChg>
        <pc:picChg chg="del">
          <ac:chgData name="Jacob Juel Christensen" userId="20dd20b7-5800-4870-9ba8-6bfc406b0cbc" providerId="ADAL" clId="{F8F2336F-20E2-42A1-A3F3-D5CC6E5B6768}" dt="2019-12-08T19:40:46.074" v="2491" actId="478"/>
          <ac:picMkLst>
            <pc:docMk/>
            <pc:sldMk cId="2691561889" sldId="281"/>
            <ac:picMk id="9" creationId="{0A0E0067-E9EB-40AF-8B58-4F97A50B2BC6}"/>
          </ac:picMkLst>
        </pc:picChg>
        <pc:picChg chg="del">
          <ac:chgData name="Jacob Juel Christensen" userId="20dd20b7-5800-4870-9ba8-6bfc406b0cbc" providerId="ADAL" clId="{F8F2336F-20E2-42A1-A3F3-D5CC6E5B6768}" dt="2019-12-08T19:40:46.556" v="2492" actId="478"/>
          <ac:picMkLst>
            <pc:docMk/>
            <pc:sldMk cId="2691561889" sldId="281"/>
            <ac:picMk id="10" creationId="{3DEDCFE0-8F00-46E2-914A-3C62871CDE52}"/>
          </ac:picMkLst>
        </pc:picChg>
        <pc:picChg chg="del">
          <ac:chgData name="Jacob Juel Christensen" userId="20dd20b7-5800-4870-9ba8-6bfc406b0cbc" providerId="ADAL" clId="{F8F2336F-20E2-42A1-A3F3-D5CC6E5B6768}" dt="2019-12-08T19:40:47.294" v="2493" actId="478"/>
          <ac:picMkLst>
            <pc:docMk/>
            <pc:sldMk cId="2691561889" sldId="281"/>
            <ac:picMk id="11" creationId="{0249FF9B-7593-4405-8354-1DD7A7B62273}"/>
          </ac:picMkLst>
        </pc:picChg>
      </pc:sldChg>
      <pc:sldChg chg="addSp delSp modSp add modAnim modNotesTx">
        <pc:chgData name="Jacob Juel Christensen" userId="20dd20b7-5800-4870-9ba8-6bfc406b0cbc" providerId="ADAL" clId="{F8F2336F-20E2-42A1-A3F3-D5CC6E5B6768}" dt="2019-12-10T08:01:46.819" v="19644"/>
        <pc:sldMkLst>
          <pc:docMk/>
          <pc:sldMk cId="603799803" sldId="282"/>
        </pc:sldMkLst>
        <pc:spChg chg="mod">
          <ac:chgData name="Jacob Juel Christensen" userId="20dd20b7-5800-4870-9ba8-6bfc406b0cbc" providerId="ADAL" clId="{F8F2336F-20E2-42A1-A3F3-D5CC6E5B6768}" dt="2019-12-08T19:44:05.371" v="2612" actId="20577"/>
          <ac:spMkLst>
            <pc:docMk/>
            <pc:sldMk cId="603799803" sldId="282"/>
            <ac:spMk id="2" creationId="{00000000-0000-0000-0000-000000000000}"/>
          </ac:spMkLst>
        </pc:spChg>
        <pc:spChg chg="del mod">
          <ac:chgData name="Jacob Juel Christensen" userId="20dd20b7-5800-4870-9ba8-6bfc406b0cbc" providerId="ADAL" clId="{F8F2336F-20E2-42A1-A3F3-D5CC6E5B6768}" dt="2019-12-10T08:00:29.473" v="19612" actId="478"/>
          <ac:spMkLst>
            <pc:docMk/>
            <pc:sldMk cId="603799803" sldId="282"/>
            <ac:spMk id="3" creationId="{AEAA2F2C-07E4-4A03-A052-3D8CDF0A12E9}"/>
          </ac:spMkLst>
        </pc:spChg>
        <pc:spChg chg="add mod">
          <ac:chgData name="Jacob Juel Christensen" userId="20dd20b7-5800-4870-9ba8-6bfc406b0cbc" providerId="ADAL" clId="{F8F2336F-20E2-42A1-A3F3-D5CC6E5B6768}" dt="2019-12-08T20:30:36.182" v="4038" actId="207"/>
          <ac:spMkLst>
            <pc:docMk/>
            <pc:sldMk cId="603799803" sldId="282"/>
            <ac:spMk id="7" creationId="{4AEAF204-9F64-4B54-A1FB-55D9EF31EA5D}"/>
          </ac:spMkLst>
        </pc:spChg>
        <pc:spChg chg="add mod">
          <ac:chgData name="Jacob Juel Christensen" userId="20dd20b7-5800-4870-9ba8-6bfc406b0cbc" providerId="ADAL" clId="{F8F2336F-20E2-42A1-A3F3-D5CC6E5B6768}" dt="2019-12-08T20:30:36.182" v="4038" actId="207"/>
          <ac:spMkLst>
            <pc:docMk/>
            <pc:sldMk cId="603799803" sldId="282"/>
            <ac:spMk id="8" creationId="{2106A4C3-C8F3-450B-BD27-7C0AC36E258D}"/>
          </ac:spMkLst>
        </pc:spChg>
        <pc:spChg chg="add mod">
          <ac:chgData name="Jacob Juel Christensen" userId="20dd20b7-5800-4870-9ba8-6bfc406b0cbc" providerId="ADAL" clId="{F8F2336F-20E2-42A1-A3F3-D5CC6E5B6768}" dt="2019-12-08T20:30:36.182" v="4038" actId="207"/>
          <ac:spMkLst>
            <pc:docMk/>
            <pc:sldMk cId="603799803" sldId="282"/>
            <ac:spMk id="9" creationId="{6B12EBDA-D99F-4B39-91F0-013DA441EDC3}"/>
          </ac:spMkLst>
        </pc:spChg>
        <pc:spChg chg="add">
          <ac:chgData name="Jacob Juel Christensen" userId="20dd20b7-5800-4870-9ba8-6bfc406b0cbc" providerId="ADAL" clId="{F8F2336F-20E2-42A1-A3F3-D5CC6E5B6768}" dt="2019-12-10T08:00:29.709" v="19613"/>
          <ac:spMkLst>
            <pc:docMk/>
            <pc:sldMk cId="603799803" sldId="282"/>
            <ac:spMk id="10" creationId="{A9B41A20-886B-44A0-A5B4-67DF606D7B64}"/>
          </ac:spMkLst>
        </pc:spChg>
        <pc:picChg chg="del">
          <ac:chgData name="Jacob Juel Christensen" userId="20dd20b7-5800-4870-9ba8-6bfc406b0cbc" providerId="ADAL" clId="{F8F2336F-20E2-42A1-A3F3-D5CC6E5B6768}" dt="2019-12-08T19:44:08.070" v="2613" actId="478"/>
          <ac:picMkLst>
            <pc:docMk/>
            <pc:sldMk cId="603799803" sldId="282"/>
            <ac:picMk id="4" creationId="{0F7E482B-3DD1-4D68-9E86-7A4429BAC1A3}"/>
          </ac:picMkLst>
        </pc:picChg>
        <pc:picChg chg="del">
          <ac:chgData name="Jacob Juel Christensen" userId="20dd20b7-5800-4870-9ba8-6bfc406b0cbc" providerId="ADAL" clId="{F8F2336F-20E2-42A1-A3F3-D5CC6E5B6768}" dt="2019-12-08T19:44:08.866" v="2614" actId="478"/>
          <ac:picMkLst>
            <pc:docMk/>
            <pc:sldMk cId="603799803" sldId="282"/>
            <ac:picMk id="5" creationId="{1B362813-2369-4252-ADD2-E93C2499B636}"/>
          </ac:picMkLst>
        </pc:picChg>
        <pc:picChg chg="add mod">
          <ac:chgData name="Jacob Juel Christensen" userId="20dd20b7-5800-4870-9ba8-6bfc406b0cbc" providerId="ADAL" clId="{F8F2336F-20E2-42A1-A3F3-D5CC6E5B6768}" dt="2019-12-08T19:54:43.906" v="2951" actId="1036"/>
          <ac:picMkLst>
            <pc:docMk/>
            <pc:sldMk cId="603799803" sldId="282"/>
            <ac:picMk id="6" creationId="{50BA9A43-CCB6-4FF7-A833-E60724D0B8B4}"/>
          </ac:picMkLst>
        </pc:picChg>
        <pc:picChg chg="add">
          <ac:chgData name="Jacob Juel Christensen" userId="20dd20b7-5800-4870-9ba8-6bfc406b0cbc" providerId="ADAL" clId="{F8F2336F-20E2-42A1-A3F3-D5CC6E5B6768}" dt="2019-12-10T08:01:46.819" v="19644"/>
          <ac:picMkLst>
            <pc:docMk/>
            <pc:sldMk cId="603799803" sldId="282"/>
            <ac:picMk id="11" creationId="{15350F96-A451-465F-B545-14ABCEE7DD59}"/>
          </ac:picMkLst>
        </pc:picChg>
      </pc:sldChg>
      <pc:sldChg chg="addSp delSp modSp add modAnim modNotesTx">
        <pc:chgData name="Jacob Juel Christensen" userId="20dd20b7-5800-4870-9ba8-6bfc406b0cbc" providerId="ADAL" clId="{F8F2336F-20E2-42A1-A3F3-D5CC6E5B6768}" dt="2019-12-10T08:01:49.293" v="19645"/>
        <pc:sldMkLst>
          <pc:docMk/>
          <pc:sldMk cId="626007463" sldId="283"/>
        </pc:sldMkLst>
        <pc:spChg chg="mod">
          <ac:chgData name="Jacob Juel Christensen" userId="20dd20b7-5800-4870-9ba8-6bfc406b0cbc" providerId="ADAL" clId="{F8F2336F-20E2-42A1-A3F3-D5CC6E5B6768}" dt="2019-12-08T19:48:25.844" v="2696" actId="20577"/>
          <ac:spMkLst>
            <pc:docMk/>
            <pc:sldMk cId="626007463" sldId="283"/>
            <ac:spMk id="2" creationId="{00000000-0000-0000-0000-000000000000}"/>
          </ac:spMkLst>
        </pc:spChg>
        <pc:spChg chg="del mod">
          <ac:chgData name="Jacob Juel Christensen" userId="20dd20b7-5800-4870-9ba8-6bfc406b0cbc" providerId="ADAL" clId="{F8F2336F-20E2-42A1-A3F3-D5CC6E5B6768}" dt="2019-12-10T08:00:34.057" v="19614" actId="478"/>
          <ac:spMkLst>
            <pc:docMk/>
            <pc:sldMk cId="626007463" sldId="283"/>
            <ac:spMk id="3" creationId="{AEAA2F2C-07E4-4A03-A052-3D8CDF0A12E9}"/>
          </ac:spMkLst>
        </pc:spChg>
        <pc:spChg chg="add mod ord">
          <ac:chgData name="Jacob Juel Christensen" userId="20dd20b7-5800-4870-9ba8-6bfc406b0cbc" providerId="ADAL" clId="{F8F2336F-20E2-42A1-A3F3-D5CC6E5B6768}" dt="2019-12-08T20:50:36.600" v="4054" actId="167"/>
          <ac:spMkLst>
            <pc:docMk/>
            <pc:sldMk cId="626007463" sldId="283"/>
            <ac:spMk id="8" creationId="{ABD9E154-FA0C-417F-ADDE-7CF6796C1095}"/>
          </ac:spMkLst>
        </pc:spChg>
        <pc:spChg chg="add mod ord">
          <ac:chgData name="Jacob Juel Christensen" userId="20dd20b7-5800-4870-9ba8-6bfc406b0cbc" providerId="ADAL" clId="{F8F2336F-20E2-42A1-A3F3-D5CC6E5B6768}" dt="2019-12-08T20:50:36.600" v="4054" actId="167"/>
          <ac:spMkLst>
            <pc:docMk/>
            <pc:sldMk cId="626007463" sldId="283"/>
            <ac:spMk id="9" creationId="{D79599EE-ABCA-4E83-AD56-BB2EBCC34DDB}"/>
          </ac:spMkLst>
        </pc:spChg>
        <pc:spChg chg="add">
          <ac:chgData name="Jacob Juel Christensen" userId="20dd20b7-5800-4870-9ba8-6bfc406b0cbc" providerId="ADAL" clId="{F8F2336F-20E2-42A1-A3F3-D5CC6E5B6768}" dt="2019-12-10T08:00:34.914" v="19615"/>
          <ac:spMkLst>
            <pc:docMk/>
            <pc:sldMk cId="626007463" sldId="283"/>
            <ac:spMk id="10" creationId="{CA6F6514-ED98-445F-85D3-FE6BC2766985}"/>
          </ac:spMkLst>
        </pc:spChg>
        <pc:picChg chg="add del">
          <ac:chgData name="Jacob Juel Christensen" userId="20dd20b7-5800-4870-9ba8-6bfc406b0cbc" providerId="ADAL" clId="{F8F2336F-20E2-42A1-A3F3-D5CC6E5B6768}" dt="2019-12-08T19:52:22.933" v="2806" actId="478"/>
          <ac:picMkLst>
            <pc:docMk/>
            <pc:sldMk cId="626007463" sldId="283"/>
            <ac:picMk id="4" creationId="{5F068BEC-D33C-454B-8E04-376248295B2B}"/>
          </ac:picMkLst>
        </pc:picChg>
        <pc:picChg chg="add mod ord">
          <ac:chgData name="Jacob Juel Christensen" userId="20dd20b7-5800-4870-9ba8-6bfc406b0cbc" providerId="ADAL" clId="{F8F2336F-20E2-42A1-A3F3-D5CC6E5B6768}" dt="2019-12-08T20:51:49.283" v="4076" actId="167"/>
          <ac:picMkLst>
            <pc:docMk/>
            <pc:sldMk cId="626007463" sldId="283"/>
            <ac:picMk id="5" creationId="{F43693A4-2093-45FD-BEBD-772743D3189F}"/>
          </ac:picMkLst>
        </pc:picChg>
        <pc:picChg chg="del">
          <ac:chgData name="Jacob Juel Christensen" userId="20dd20b7-5800-4870-9ba8-6bfc406b0cbc" providerId="ADAL" clId="{F8F2336F-20E2-42A1-A3F3-D5CC6E5B6768}" dt="2019-12-08T19:45:46.707" v="2639" actId="478"/>
          <ac:picMkLst>
            <pc:docMk/>
            <pc:sldMk cId="626007463" sldId="283"/>
            <ac:picMk id="6" creationId="{50BA9A43-CCB6-4FF7-A833-E60724D0B8B4}"/>
          </ac:picMkLst>
        </pc:picChg>
        <pc:picChg chg="add mod ord">
          <ac:chgData name="Jacob Juel Christensen" userId="20dd20b7-5800-4870-9ba8-6bfc406b0cbc" providerId="ADAL" clId="{F8F2336F-20E2-42A1-A3F3-D5CC6E5B6768}" dt="2019-12-08T20:51:49.283" v="4076" actId="167"/>
          <ac:picMkLst>
            <pc:docMk/>
            <pc:sldMk cId="626007463" sldId="283"/>
            <ac:picMk id="7" creationId="{A77B7E38-7430-49D8-B139-0BA71AAD448E}"/>
          </ac:picMkLst>
        </pc:picChg>
        <pc:picChg chg="add">
          <ac:chgData name="Jacob Juel Christensen" userId="20dd20b7-5800-4870-9ba8-6bfc406b0cbc" providerId="ADAL" clId="{F8F2336F-20E2-42A1-A3F3-D5CC6E5B6768}" dt="2019-12-10T08:01:49.293" v="19645"/>
          <ac:picMkLst>
            <pc:docMk/>
            <pc:sldMk cId="626007463" sldId="283"/>
            <ac:picMk id="11" creationId="{2004F6DF-F808-4DCD-8329-174E44CCA32A}"/>
          </ac:picMkLst>
        </pc:picChg>
      </pc:sldChg>
      <pc:sldChg chg="addSp delSp modSp add modAnim modNotesTx">
        <pc:chgData name="Jacob Juel Christensen" userId="20dd20b7-5800-4870-9ba8-6bfc406b0cbc" providerId="ADAL" clId="{F8F2336F-20E2-42A1-A3F3-D5CC6E5B6768}" dt="2019-12-10T08:01:51.294" v="19646"/>
        <pc:sldMkLst>
          <pc:docMk/>
          <pc:sldMk cId="3387213462" sldId="284"/>
        </pc:sldMkLst>
        <pc:spChg chg="mod">
          <ac:chgData name="Jacob Juel Christensen" userId="20dd20b7-5800-4870-9ba8-6bfc406b0cbc" providerId="ADAL" clId="{F8F2336F-20E2-42A1-A3F3-D5CC6E5B6768}" dt="2019-12-08T20:50:49.758" v="4065" actId="20577"/>
          <ac:spMkLst>
            <pc:docMk/>
            <pc:sldMk cId="3387213462" sldId="284"/>
            <ac:spMk id="2" creationId="{00000000-0000-0000-0000-000000000000}"/>
          </ac:spMkLst>
        </pc:spChg>
        <pc:spChg chg="del mod">
          <ac:chgData name="Jacob Juel Christensen" userId="20dd20b7-5800-4870-9ba8-6bfc406b0cbc" providerId="ADAL" clId="{F8F2336F-20E2-42A1-A3F3-D5CC6E5B6768}" dt="2019-12-10T08:00:37.955" v="19616" actId="478"/>
          <ac:spMkLst>
            <pc:docMk/>
            <pc:sldMk cId="3387213462" sldId="284"/>
            <ac:spMk id="3" creationId="{AEAA2F2C-07E4-4A03-A052-3D8CDF0A12E9}"/>
          </ac:spMkLst>
        </pc:spChg>
        <pc:spChg chg="add del">
          <ac:chgData name="Jacob Juel Christensen" userId="20dd20b7-5800-4870-9ba8-6bfc406b0cbc" providerId="ADAL" clId="{F8F2336F-20E2-42A1-A3F3-D5CC6E5B6768}" dt="2019-12-08T19:48:51.822" v="2698"/>
          <ac:spMkLst>
            <pc:docMk/>
            <pc:sldMk cId="3387213462" sldId="284"/>
            <ac:spMk id="6" creationId="{8EC8738C-EFDE-41B3-A547-FE6704C1E831}"/>
          </ac:spMkLst>
        </pc:spChg>
        <pc:spChg chg="add mod ord">
          <ac:chgData name="Jacob Juel Christensen" userId="20dd20b7-5800-4870-9ba8-6bfc406b0cbc" providerId="ADAL" clId="{F8F2336F-20E2-42A1-A3F3-D5CC6E5B6768}" dt="2019-12-08T20:50:19.632" v="4052" actId="167"/>
          <ac:spMkLst>
            <pc:docMk/>
            <pc:sldMk cId="3387213462" sldId="284"/>
            <ac:spMk id="9" creationId="{FDAAD4B1-1DD5-4CF6-AD88-287800DDF332}"/>
          </ac:spMkLst>
        </pc:spChg>
        <pc:spChg chg="add mod ord">
          <ac:chgData name="Jacob Juel Christensen" userId="20dd20b7-5800-4870-9ba8-6bfc406b0cbc" providerId="ADAL" clId="{F8F2336F-20E2-42A1-A3F3-D5CC6E5B6768}" dt="2019-12-08T20:50:19.632" v="4052" actId="167"/>
          <ac:spMkLst>
            <pc:docMk/>
            <pc:sldMk cId="3387213462" sldId="284"/>
            <ac:spMk id="10" creationId="{6096C375-240F-46FE-AA55-F5D77F3365AE}"/>
          </ac:spMkLst>
        </pc:spChg>
        <pc:spChg chg="add">
          <ac:chgData name="Jacob Juel Christensen" userId="20dd20b7-5800-4870-9ba8-6bfc406b0cbc" providerId="ADAL" clId="{F8F2336F-20E2-42A1-A3F3-D5CC6E5B6768}" dt="2019-12-10T08:00:38.247" v="19617"/>
          <ac:spMkLst>
            <pc:docMk/>
            <pc:sldMk cId="3387213462" sldId="284"/>
            <ac:spMk id="11" creationId="{15BC24E2-3C05-42A1-9E77-A289B09BC1B8}"/>
          </ac:spMkLst>
        </pc:spChg>
        <pc:picChg chg="del">
          <ac:chgData name="Jacob Juel Christensen" userId="20dd20b7-5800-4870-9ba8-6bfc406b0cbc" providerId="ADAL" clId="{F8F2336F-20E2-42A1-A3F3-D5CC6E5B6768}" dt="2019-12-08T19:47:04.238" v="2648" actId="478"/>
          <ac:picMkLst>
            <pc:docMk/>
            <pc:sldMk cId="3387213462" sldId="284"/>
            <ac:picMk id="4" creationId="{5F068BEC-D33C-454B-8E04-376248295B2B}"/>
          </ac:picMkLst>
        </pc:picChg>
        <pc:picChg chg="add del">
          <ac:chgData name="Jacob Juel Christensen" userId="20dd20b7-5800-4870-9ba8-6bfc406b0cbc" providerId="ADAL" clId="{F8F2336F-20E2-42A1-A3F3-D5CC6E5B6768}" dt="2019-12-08T19:53:20.472" v="2869" actId="478"/>
          <ac:picMkLst>
            <pc:docMk/>
            <pc:sldMk cId="3387213462" sldId="284"/>
            <ac:picMk id="5" creationId="{D09D8F41-BC6C-4B29-80D9-2EDD3EA63AB9}"/>
          </ac:picMkLst>
        </pc:picChg>
        <pc:picChg chg="add mod ord">
          <ac:chgData name="Jacob Juel Christensen" userId="20dd20b7-5800-4870-9ba8-6bfc406b0cbc" providerId="ADAL" clId="{F8F2336F-20E2-42A1-A3F3-D5CC6E5B6768}" dt="2019-12-08T20:51:57.563" v="4077" actId="167"/>
          <ac:picMkLst>
            <pc:docMk/>
            <pc:sldMk cId="3387213462" sldId="284"/>
            <ac:picMk id="7" creationId="{44492A7E-B6A5-47F4-BF86-0746030125E3}"/>
          </ac:picMkLst>
        </pc:picChg>
        <pc:picChg chg="add mod ord">
          <ac:chgData name="Jacob Juel Christensen" userId="20dd20b7-5800-4870-9ba8-6bfc406b0cbc" providerId="ADAL" clId="{F8F2336F-20E2-42A1-A3F3-D5CC6E5B6768}" dt="2019-12-08T20:51:57.563" v="4077" actId="167"/>
          <ac:picMkLst>
            <pc:docMk/>
            <pc:sldMk cId="3387213462" sldId="284"/>
            <ac:picMk id="8" creationId="{708C2DD9-30D5-4B59-B57B-0F920069892A}"/>
          </ac:picMkLst>
        </pc:picChg>
        <pc:picChg chg="add">
          <ac:chgData name="Jacob Juel Christensen" userId="20dd20b7-5800-4870-9ba8-6bfc406b0cbc" providerId="ADAL" clId="{F8F2336F-20E2-42A1-A3F3-D5CC6E5B6768}" dt="2019-12-10T08:01:51.294" v="19646"/>
          <ac:picMkLst>
            <pc:docMk/>
            <pc:sldMk cId="3387213462" sldId="284"/>
            <ac:picMk id="12" creationId="{50791DEB-DA9A-4C2E-8ECC-777B48851479}"/>
          </ac:picMkLst>
        </pc:picChg>
      </pc:sldChg>
      <pc:sldChg chg="addSp delSp modSp add modAnim modNotesTx">
        <pc:chgData name="Jacob Juel Christensen" userId="20dd20b7-5800-4870-9ba8-6bfc406b0cbc" providerId="ADAL" clId="{F8F2336F-20E2-42A1-A3F3-D5CC6E5B6768}" dt="2019-12-10T08:01:54.827" v="19648"/>
        <pc:sldMkLst>
          <pc:docMk/>
          <pc:sldMk cId="639559652" sldId="285"/>
        </pc:sldMkLst>
        <pc:spChg chg="mod">
          <ac:chgData name="Jacob Juel Christensen" userId="20dd20b7-5800-4870-9ba8-6bfc406b0cbc" providerId="ADAL" clId="{F8F2336F-20E2-42A1-A3F3-D5CC6E5B6768}" dt="2019-12-08T19:50:55.479" v="2794" actId="114"/>
          <ac:spMkLst>
            <pc:docMk/>
            <pc:sldMk cId="639559652" sldId="285"/>
            <ac:spMk id="2" creationId="{00000000-0000-0000-0000-000000000000}"/>
          </ac:spMkLst>
        </pc:spChg>
        <pc:spChg chg="del mod">
          <ac:chgData name="Jacob Juel Christensen" userId="20dd20b7-5800-4870-9ba8-6bfc406b0cbc" providerId="ADAL" clId="{F8F2336F-20E2-42A1-A3F3-D5CC6E5B6768}" dt="2019-12-10T08:00:43.822" v="19620" actId="478"/>
          <ac:spMkLst>
            <pc:docMk/>
            <pc:sldMk cId="639559652" sldId="285"/>
            <ac:spMk id="4" creationId="{BD6490AC-23AA-4582-97FE-856DF55C3098}"/>
          </ac:spMkLst>
        </pc:spChg>
        <pc:spChg chg="add">
          <ac:chgData name="Jacob Juel Christensen" userId="20dd20b7-5800-4870-9ba8-6bfc406b0cbc" providerId="ADAL" clId="{F8F2336F-20E2-42A1-A3F3-D5CC6E5B6768}" dt="2019-12-10T08:00:44.048" v="19621"/>
          <ac:spMkLst>
            <pc:docMk/>
            <pc:sldMk cId="639559652" sldId="285"/>
            <ac:spMk id="8" creationId="{67D44201-8D0E-40E6-8142-F5A1D4FF8434}"/>
          </ac:spMkLst>
        </pc:spChg>
        <pc:picChg chg="del">
          <ac:chgData name="Jacob Juel Christensen" userId="20dd20b7-5800-4870-9ba8-6bfc406b0cbc" providerId="ADAL" clId="{F8F2336F-20E2-42A1-A3F3-D5CC6E5B6768}" dt="2019-12-08T19:50:57.109" v="2795" actId="478"/>
          <ac:picMkLst>
            <pc:docMk/>
            <pc:sldMk cId="639559652" sldId="285"/>
            <ac:picMk id="3" creationId="{D8D1CBF7-9F36-44D4-8EC1-8DEDCA34421B}"/>
          </ac:picMkLst>
        </pc:picChg>
        <pc:picChg chg="add del">
          <ac:chgData name="Jacob Juel Christensen" userId="20dd20b7-5800-4870-9ba8-6bfc406b0cbc" providerId="ADAL" clId="{F8F2336F-20E2-42A1-A3F3-D5CC6E5B6768}" dt="2019-12-08T19:54:54.222" v="2952" actId="478"/>
          <ac:picMkLst>
            <pc:docMk/>
            <pc:sldMk cId="639559652" sldId="285"/>
            <ac:picMk id="5" creationId="{19B547DC-9067-4D43-BAE1-FEB498B9BFEE}"/>
          </ac:picMkLst>
        </pc:picChg>
        <pc:picChg chg="add mod">
          <ac:chgData name="Jacob Juel Christensen" userId="20dd20b7-5800-4870-9ba8-6bfc406b0cbc" providerId="ADAL" clId="{F8F2336F-20E2-42A1-A3F3-D5CC6E5B6768}" dt="2019-12-08T20:06:35.003" v="3371" actId="1038"/>
          <ac:picMkLst>
            <pc:docMk/>
            <pc:sldMk cId="639559652" sldId="285"/>
            <ac:picMk id="6" creationId="{CC9D2565-1B79-4A5C-97DA-572EA00DAFCA}"/>
          </ac:picMkLst>
        </pc:picChg>
        <pc:picChg chg="add mod">
          <ac:chgData name="Jacob Juel Christensen" userId="20dd20b7-5800-4870-9ba8-6bfc406b0cbc" providerId="ADAL" clId="{F8F2336F-20E2-42A1-A3F3-D5CC6E5B6768}" dt="2019-12-08T20:06:35.003" v="3371" actId="1038"/>
          <ac:picMkLst>
            <pc:docMk/>
            <pc:sldMk cId="639559652" sldId="285"/>
            <ac:picMk id="7" creationId="{757DD22B-774A-4EF7-A0FE-9481C76C9A46}"/>
          </ac:picMkLst>
        </pc:picChg>
        <pc:picChg chg="add del mod">
          <ac:chgData name="Jacob Juel Christensen" userId="20dd20b7-5800-4870-9ba8-6bfc406b0cbc" providerId="ADAL" clId="{F8F2336F-20E2-42A1-A3F3-D5CC6E5B6768}" dt="2019-12-08T20:06:25.624" v="3332"/>
          <ac:picMkLst>
            <pc:docMk/>
            <pc:sldMk cId="639559652" sldId="285"/>
            <ac:picMk id="8" creationId="{FCF8EBED-B8F3-4E0D-B02F-D146C1691A3E}"/>
          </ac:picMkLst>
        </pc:picChg>
        <pc:picChg chg="add">
          <ac:chgData name="Jacob Juel Christensen" userId="20dd20b7-5800-4870-9ba8-6bfc406b0cbc" providerId="ADAL" clId="{F8F2336F-20E2-42A1-A3F3-D5CC6E5B6768}" dt="2019-12-10T08:01:54.827" v="19648"/>
          <ac:picMkLst>
            <pc:docMk/>
            <pc:sldMk cId="639559652" sldId="285"/>
            <ac:picMk id="9" creationId="{89D47587-05D4-48FE-BCDE-ED0F7ABA2E9D}"/>
          </ac:picMkLst>
        </pc:picChg>
      </pc:sldChg>
      <pc:sldChg chg="addSp delSp modSp add modAnim modNotesTx">
        <pc:chgData name="Jacob Juel Christensen" userId="20dd20b7-5800-4870-9ba8-6bfc406b0cbc" providerId="ADAL" clId="{F8F2336F-20E2-42A1-A3F3-D5CC6E5B6768}" dt="2019-12-10T08:02:01.561" v="19653"/>
        <pc:sldMkLst>
          <pc:docMk/>
          <pc:sldMk cId="2586567558" sldId="286"/>
        </pc:sldMkLst>
        <pc:spChg chg="mod">
          <ac:chgData name="Jacob Juel Christensen" userId="20dd20b7-5800-4870-9ba8-6bfc406b0cbc" providerId="ADAL" clId="{F8F2336F-20E2-42A1-A3F3-D5CC6E5B6768}" dt="2019-12-08T19:59:35.800" v="3200" actId="20577"/>
          <ac:spMkLst>
            <pc:docMk/>
            <pc:sldMk cId="2586567558" sldId="286"/>
            <ac:spMk id="2" creationId="{00000000-0000-0000-0000-000000000000}"/>
          </ac:spMkLst>
        </pc:spChg>
        <pc:spChg chg="del mod">
          <ac:chgData name="Jacob Juel Christensen" userId="20dd20b7-5800-4870-9ba8-6bfc406b0cbc" providerId="ADAL" clId="{F8F2336F-20E2-42A1-A3F3-D5CC6E5B6768}" dt="2019-12-10T08:00:53.573" v="19626" actId="478"/>
          <ac:spMkLst>
            <pc:docMk/>
            <pc:sldMk cId="2586567558" sldId="286"/>
            <ac:spMk id="5" creationId="{7CE74AEE-6919-4A49-9679-E8E629F8380B}"/>
          </ac:spMkLst>
        </pc:spChg>
        <pc:spChg chg="add">
          <ac:chgData name="Jacob Juel Christensen" userId="20dd20b7-5800-4870-9ba8-6bfc406b0cbc" providerId="ADAL" clId="{F8F2336F-20E2-42A1-A3F3-D5CC6E5B6768}" dt="2019-12-10T08:00:53.863" v="19627"/>
          <ac:spMkLst>
            <pc:docMk/>
            <pc:sldMk cId="2586567558" sldId="286"/>
            <ac:spMk id="6" creationId="{67985581-35CE-4FA3-B41B-534BEF17D1E2}"/>
          </ac:spMkLst>
        </pc:spChg>
        <pc:picChg chg="add mod">
          <ac:chgData name="Jacob Juel Christensen" userId="20dd20b7-5800-4870-9ba8-6bfc406b0cbc" providerId="ADAL" clId="{F8F2336F-20E2-42A1-A3F3-D5CC6E5B6768}" dt="2019-12-08T20:11:32.048" v="3501" actId="1037"/>
          <ac:picMkLst>
            <pc:docMk/>
            <pc:sldMk cId="2586567558" sldId="286"/>
            <ac:picMk id="3" creationId="{B5AF68E3-8417-4681-A022-4D0F6703AA8A}"/>
          </ac:picMkLst>
        </pc:picChg>
        <pc:picChg chg="del">
          <ac:chgData name="Jacob Juel Christensen" userId="20dd20b7-5800-4870-9ba8-6bfc406b0cbc" providerId="ADAL" clId="{F8F2336F-20E2-42A1-A3F3-D5CC6E5B6768}" dt="2019-12-08T19:59:38.165" v="3201" actId="478"/>
          <ac:picMkLst>
            <pc:docMk/>
            <pc:sldMk cId="2586567558" sldId="286"/>
            <ac:picMk id="6" creationId="{65E99B8C-27DD-44B8-A475-E79B24528940}"/>
          </ac:picMkLst>
        </pc:picChg>
        <pc:picChg chg="add mod">
          <ac:chgData name="Jacob Juel Christensen" userId="20dd20b7-5800-4870-9ba8-6bfc406b0cbc" providerId="ADAL" clId="{F8F2336F-20E2-42A1-A3F3-D5CC6E5B6768}" dt="2019-12-08T20:11:32.048" v="3501" actId="1037"/>
          <ac:picMkLst>
            <pc:docMk/>
            <pc:sldMk cId="2586567558" sldId="286"/>
            <ac:picMk id="7" creationId="{5B90375A-8D2F-419C-A5DA-7A8DA7923703}"/>
          </ac:picMkLst>
        </pc:picChg>
        <pc:picChg chg="add">
          <ac:chgData name="Jacob Juel Christensen" userId="20dd20b7-5800-4870-9ba8-6bfc406b0cbc" providerId="ADAL" clId="{F8F2336F-20E2-42A1-A3F3-D5CC6E5B6768}" dt="2019-12-10T08:02:01.561" v="19653"/>
          <ac:picMkLst>
            <pc:docMk/>
            <pc:sldMk cId="2586567558" sldId="286"/>
            <ac:picMk id="8" creationId="{32A792A7-57FF-459C-8A60-EC7508067AA9}"/>
          </ac:picMkLst>
        </pc:picChg>
      </pc:sldChg>
      <pc:sldChg chg="addSp delSp modSp add modAnim modNotesTx">
        <pc:chgData name="Jacob Juel Christensen" userId="20dd20b7-5800-4870-9ba8-6bfc406b0cbc" providerId="ADAL" clId="{F8F2336F-20E2-42A1-A3F3-D5CC6E5B6768}" dt="2019-12-10T08:02:03.044" v="19654"/>
        <pc:sldMkLst>
          <pc:docMk/>
          <pc:sldMk cId="3191115989" sldId="287"/>
        </pc:sldMkLst>
        <pc:spChg chg="mod">
          <ac:chgData name="Jacob Juel Christensen" userId="20dd20b7-5800-4870-9ba8-6bfc406b0cbc" providerId="ADAL" clId="{F8F2336F-20E2-42A1-A3F3-D5CC6E5B6768}" dt="2019-12-08T20:25:42.711" v="3997" actId="20577"/>
          <ac:spMkLst>
            <pc:docMk/>
            <pc:sldMk cId="3191115989" sldId="287"/>
            <ac:spMk id="2" creationId="{00000000-0000-0000-0000-000000000000}"/>
          </ac:spMkLst>
        </pc:spChg>
        <pc:spChg chg="del mod">
          <ac:chgData name="Jacob Juel Christensen" userId="20dd20b7-5800-4870-9ba8-6bfc406b0cbc" providerId="ADAL" clId="{F8F2336F-20E2-42A1-A3F3-D5CC6E5B6768}" dt="2019-12-10T08:00:57.463" v="19628" actId="478"/>
          <ac:spMkLst>
            <pc:docMk/>
            <pc:sldMk cId="3191115989" sldId="287"/>
            <ac:spMk id="5" creationId="{7CE74AEE-6919-4A49-9679-E8E629F8380B}"/>
          </ac:spMkLst>
        </pc:spChg>
        <pc:spChg chg="add">
          <ac:chgData name="Jacob Juel Christensen" userId="20dd20b7-5800-4870-9ba8-6bfc406b0cbc" providerId="ADAL" clId="{F8F2336F-20E2-42A1-A3F3-D5CC6E5B6768}" dt="2019-12-10T08:00:57.849" v="19629"/>
          <ac:spMkLst>
            <pc:docMk/>
            <pc:sldMk cId="3191115989" sldId="287"/>
            <ac:spMk id="7" creationId="{26EE10B4-D882-4CA3-80BE-8CDFB82A052F}"/>
          </ac:spMkLst>
        </pc:spChg>
        <pc:picChg chg="del">
          <ac:chgData name="Jacob Juel Christensen" userId="20dd20b7-5800-4870-9ba8-6bfc406b0cbc" providerId="ADAL" clId="{F8F2336F-20E2-42A1-A3F3-D5CC6E5B6768}" dt="2019-12-08T20:00:15.262" v="3207" actId="478"/>
          <ac:picMkLst>
            <pc:docMk/>
            <pc:sldMk cId="3191115989" sldId="287"/>
            <ac:picMk id="3" creationId="{B5AF68E3-8417-4681-A022-4D0F6703AA8A}"/>
          </ac:picMkLst>
        </pc:picChg>
        <pc:picChg chg="add del">
          <ac:chgData name="Jacob Juel Christensen" userId="20dd20b7-5800-4870-9ba8-6bfc406b0cbc" providerId="ADAL" clId="{F8F2336F-20E2-42A1-A3F3-D5CC6E5B6768}" dt="2019-12-08T20:04:20.564" v="3307" actId="478"/>
          <ac:picMkLst>
            <pc:docMk/>
            <pc:sldMk cId="3191115989" sldId="287"/>
            <ac:picMk id="4" creationId="{D5C87251-B568-4770-9CD1-C274FE7FA59D}"/>
          </ac:picMkLst>
        </pc:picChg>
        <pc:picChg chg="add">
          <ac:chgData name="Jacob Juel Christensen" userId="20dd20b7-5800-4870-9ba8-6bfc406b0cbc" providerId="ADAL" clId="{F8F2336F-20E2-42A1-A3F3-D5CC6E5B6768}" dt="2019-12-08T20:04:33.867" v="3308"/>
          <ac:picMkLst>
            <pc:docMk/>
            <pc:sldMk cId="3191115989" sldId="287"/>
            <ac:picMk id="6" creationId="{B2770930-6E4A-4EF2-BE36-BA8AACD247F4}"/>
          </ac:picMkLst>
        </pc:picChg>
        <pc:picChg chg="add">
          <ac:chgData name="Jacob Juel Christensen" userId="20dd20b7-5800-4870-9ba8-6bfc406b0cbc" providerId="ADAL" clId="{F8F2336F-20E2-42A1-A3F3-D5CC6E5B6768}" dt="2019-12-10T08:02:03.044" v="19654"/>
          <ac:picMkLst>
            <pc:docMk/>
            <pc:sldMk cId="3191115989" sldId="287"/>
            <ac:picMk id="8" creationId="{1B9F64BF-6582-4267-B0F4-E0AB046064AB}"/>
          </ac:picMkLst>
        </pc:picChg>
      </pc:sldChg>
      <pc:sldChg chg="addSp delSp modSp add modAnim">
        <pc:chgData name="Jacob Juel Christensen" userId="20dd20b7-5800-4870-9ba8-6bfc406b0cbc" providerId="ADAL" clId="{F8F2336F-20E2-42A1-A3F3-D5CC6E5B6768}" dt="2019-12-10T08:01:59.907" v="19652"/>
        <pc:sldMkLst>
          <pc:docMk/>
          <pc:sldMk cId="2980210703" sldId="288"/>
        </pc:sldMkLst>
        <pc:spChg chg="mod">
          <ac:chgData name="Jacob Juel Christensen" userId="20dd20b7-5800-4870-9ba8-6bfc406b0cbc" providerId="ADAL" clId="{F8F2336F-20E2-42A1-A3F3-D5CC6E5B6768}" dt="2019-12-08T20:09:00.663" v="3466" actId="20577"/>
          <ac:spMkLst>
            <pc:docMk/>
            <pc:sldMk cId="2980210703" sldId="288"/>
            <ac:spMk id="2" creationId="{00000000-0000-0000-0000-000000000000}"/>
          </ac:spMkLst>
        </pc:spChg>
        <pc:spChg chg="del mod">
          <ac:chgData name="Jacob Juel Christensen" userId="20dd20b7-5800-4870-9ba8-6bfc406b0cbc" providerId="ADAL" clId="{F8F2336F-20E2-42A1-A3F3-D5CC6E5B6768}" dt="2019-12-10T08:00:50.547" v="19624" actId="478"/>
          <ac:spMkLst>
            <pc:docMk/>
            <pc:sldMk cId="2980210703" sldId="288"/>
            <ac:spMk id="5" creationId="{7CE74AEE-6919-4A49-9679-E8E629F8380B}"/>
          </ac:spMkLst>
        </pc:spChg>
        <pc:spChg chg="add">
          <ac:chgData name="Jacob Juel Christensen" userId="20dd20b7-5800-4870-9ba8-6bfc406b0cbc" providerId="ADAL" clId="{F8F2336F-20E2-42A1-A3F3-D5CC6E5B6768}" dt="2019-12-10T08:00:50.814" v="19625"/>
          <ac:spMkLst>
            <pc:docMk/>
            <pc:sldMk cId="2980210703" sldId="288"/>
            <ac:spMk id="6" creationId="{38ECE0F2-92DD-48DB-B9C8-8A48055F789B}"/>
          </ac:spMkLst>
        </pc:spChg>
        <pc:picChg chg="mod">
          <ac:chgData name="Jacob Juel Christensen" userId="20dd20b7-5800-4870-9ba8-6bfc406b0cbc" providerId="ADAL" clId="{F8F2336F-20E2-42A1-A3F3-D5CC6E5B6768}" dt="2019-12-08T20:08:44.493" v="3424" actId="12789"/>
          <ac:picMkLst>
            <pc:docMk/>
            <pc:sldMk cId="2980210703" sldId="288"/>
            <ac:picMk id="7" creationId="{8FD4B81B-CA21-4494-B1EC-FB8EE0A4C652}"/>
          </ac:picMkLst>
        </pc:picChg>
        <pc:picChg chg="add">
          <ac:chgData name="Jacob Juel Christensen" userId="20dd20b7-5800-4870-9ba8-6bfc406b0cbc" providerId="ADAL" clId="{F8F2336F-20E2-42A1-A3F3-D5CC6E5B6768}" dt="2019-12-10T08:01:59.907" v="19652"/>
          <ac:picMkLst>
            <pc:docMk/>
            <pc:sldMk cId="2980210703" sldId="288"/>
            <ac:picMk id="8" creationId="{351B0778-316D-472B-94C3-E260781642A9}"/>
          </ac:picMkLst>
        </pc:picChg>
        <pc:picChg chg="del">
          <ac:chgData name="Jacob Juel Christensen" userId="20dd20b7-5800-4870-9ba8-6bfc406b0cbc" providerId="ADAL" clId="{F8F2336F-20E2-42A1-A3F3-D5CC6E5B6768}" dt="2019-12-08T20:08:35.699" v="3421" actId="478"/>
          <ac:picMkLst>
            <pc:docMk/>
            <pc:sldMk cId="2980210703" sldId="288"/>
            <ac:picMk id="8" creationId="{7C6659A1-1C9A-4403-ABFA-2C6FD2B5AA86}"/>
          </ac:picMkLst>
        </pc:picChg>
        <pc:picChg chg="del">
          <ac:chgData name="Jacob Juel Christensen" userId="20dd20b7-5800-4870-9ba8-6bfc406b0cbc" providerId="ADAL" clId="{F8F2336F-20E2-42A1-A3F3-D5CC6E5B6768}" dt="2019-12-08T20:08:35.035" v="3420" actId="478"/>
          <ac:picMkLst>
            <pc:docMk/>
            <pc:sldMk cId="2980210703" sldId="288"/>
            <ac:picMk id="9" creationId="{450F25EB-98E2-40C0-B372-00BAD51196C7}"/>
          </ac:picMkLst>
        </pc:picChg>
      </pc:sldChg>
      <pc:sldChg chg="addSp delSp modSp add modAnim modNotesTx">
        <pc:chgData name="Jacob Juel Christensen" userId="20dd20b7-5800-4870-9ba8-6bfc406b0cbc" providerId="ADAL" clId="{F8F2336F-20E2-42A1-A3F3-D5CC6E5B6768}" dt="2019-12-10T08:02:05.720" v="19655"/>
        <pc:sldMkLst>
          <pc:docMk/>
          <pc:sldMk cId="1428213779" sldId="289"/>
        </pc:sldMkLst>
        <pc:spChg chg="mod">
          <ac:chgData name="Jacob Juel Christensen" userId="20dd20b7-5800-4870-9ba8-6bfc406b0cbc" providerId="ADAL" clId="{F8F2336F-20E2-42A1-A3F3-D5CC6E5B6768}" dt="2019-12-08T20:12:24.500" v="3561" actId="114"/>
          <ac:spMkLst>
            <pc:docMk/>
            <pc:sldMk cId="1428213779" sldId="289"/>
            <ac:spMk id="2" creationId="{00000000-0000-0000-0000-000000000000}"/>
          </ac:spMkLst>
        </pc:spChg>
        <pc:spChg chg="del mod">
          <ac:chgData name="Jacob Juel Christensen" userId="20dd20b7-5800-4870-9ba8-6bfc406b0cbc" providerId="ADAL" clId="{F8F2336F-20E2-42A1-A3F3-D5CC6E5B6768}" dt="2019-12-10T08:01:02.687" v="19630" actId="478"/>
          <ac:spMkLst>
            <pc:docMk/>
            <pc:sldMk cId="1428213779" sldId="289"/>
            <ac:spMk id="5" creationId="{7CE74AEE-6919-4A49-9679-E8E629F8380B}"/>
          </ac:spMkLst>
        </pc:spChg>
        <pc:spChg chg="add">
          <ac:chgData name="Jacob Juel Christensen" userId="20dd20b7-5800-4870-9ba8-6bfc406b0cbc" providerId="ADAL" clId="{F8F2336F-20E2-42A1-A3F3-D5CC6E5B6768}" dt="2019-12-10T08:01:03.012" v="19631"/>
          <ac:spMkLst>
            <pc:docMk/>
            <pc:sldMk cId="1428213779" sldId="289"/>
            <ac:spMk id="6" creationId="{A9CCFCA5-90E7-4BAA-B000-344E587D0BE7}"/>
          </ac:spMkLst>
        </pc:spChg>
        <pc:picChg chg="add mod">
          <ac:chgData name="Jacob Juel Christensen" userId="20dd20b7-5800-4870-9ba8-6bfc406b0cbc" providerId="ADAL" clId="{F8F2336F-20E2-42A1-A3F3-D5CC6E5B6768}" dt="2019-12-08T20:13:52.815" v="3635" actId="1036"/>
          <ac:picMkLst>
            <pc:docMk/>
            <pc:sldMk cId="1428213779" sldId="289"/>
            <ac:picMk id="3" creationId="{9D127182-F96A-401F-BC7F-BF6254607D0D}"/>
          </ac:picMkLst>
        </pc:picChg>
        <pc:picChg chg="add mod">
          <ac:chgData name="Jacob Juel Christensen" userId="20dd20b7-5800-4870-9ba8-6bfc406b0cbc" providerId="ADAL" clId="{F8F2336F-20E2-42A1-A3F3-D5CC6E5B6768}" dt="2019-12-08T20:13:53.928" v="3636" actId="1035"/>
          <ac:picMkLst>
            <pc:docMk/>
            <pc:sldMk cId="1428213779" sldId="289"/>
            <ac:picMk id="4" creationId="{6E609A63-C756-4804-9BB0-0B1948A91B75}"/>
          </ac:picMkLst>
        </pc:picChg>
        <pc:picChg chg="del">
          <ac:chgData name="Jacob Juel Christensen" userId="20dd20b7-5800-4870-9ba8-6bfc406b0cbc" providerId="ADAL" clId="{F8F2336F-20E2-42A1-A3F3-D5CC6E5B6768}" dt="2019-12-08T20:12:00.746" v="3517" actId="478"/>
          <ac:picMkLst>
            <pc:docMk/>
            <pc:sldMk cId="1428213779" sldId="289"/>
            <ac:picMk id="6" creationId="{B2770930-6E4A-4EF2-BE36-BA8AACD247F4}"/>
          </ac:picMkLst>
        </pc:picChg>
        <pc:picChg chg="add">
          <ac:chgData name="Jacob Juel Christensen" userId="20dd20b7-5800-4870-9ba8-6bfc406b0cbc" providerId="ADAL" clId="{F8F2336F-20E2-42A1-A3F3-D5CC6E5B6768}" dt="2019-12-10T08:02:05.720" v="19655"/>
          <ac:picMkLst>
            <pc:docMk/>
            <pc:sldMk cId="1428213779" sldId="289"/>
            <ac:picMk id="7" creationId="{F6210284-DB02-45B4-828F-C9A57C2BA697}"/>
          </ac:picMkLst>
        </pc:picChg>
      </pc:sldChg>
      <pc:sldChg chg="addSp delSp modSp add modAnim modNotesTx">
        <pc:chgData name="Jacob Juel Christensen" userId="20dd20b7-5800-4870-9ba8-6bfc406b0cbc" providerId="ADAL" clId="{F8F2336F-20E2-42A1-A3F3-D5CC6E5B6768}" dt="2019-12-10T08:02:07.088" v="19656"/>
        <pc:sldMkLst>
          <pc:docMk/>
          <pc:sldMk cId="306140414" sldId="290"/>
        </pc:sldMkLst>
        <pc:spChg chg="mod">
          <ac:chgData name="Jacob Juel Christensen" userId="20dd20b7-5800-4870-9ba8-6bfc406b0cbc" providerId="ADAL" clId="{F8F2336F-20E2-42A1-A3F3-D5CC6E5B6768}" dt="2019-12-08T20:14:41.533" v="3656" actId="20577"/>
          <ac:spMkLst>
            <pc:docMk/>
            <pc:sldMk cId="306140414" sldId="290"/>
            <ac:spMk id="2" creationId="{00000000-0000-0000-0000-000000000000}"/>
          </ac:spMkLst>
        </pc:spChg>
        <pc:spChg chg="del mod">
          <ac:chgData name="Jacob Juel Christensen" userId="20dd20b7-5800-4870-9ba8-6bfc406b0cbc" providerId="ADAL" clId="{F8F2336F-20E2-42A1-A3F3-D5CC6E5B6768}" dt="2019-12-10T08:01:06.426" v="19632" actId="478"/>
          <ac:spMkLst>
            <pc:docMk/>
            <pc:sldMk cId="306140414" sldId="290"/>
            <ac:spMk id="5" creationId="{7CE74AEE-6919-4A49-9679-E8E629F8380B}"/>
          </ac:spMkLst>
        </pc:spChg>
        <pc:spChg chg="add mod">
          <ac:chgData name="Jacob Juel Christensen" userId="20dd20b7-5800-4870-9ba8-6bfc406b0cbc" providerId="ADAL" clId="{F8F2336F-20E2-42A1-A3F3-D5CC6E5B6768}" dt="2019-12-08T20:57:59.508" v="4273" actId="1038"/>
          <ac:spMkLst>
            <pc:docMk/>
            <pc:sldMk cId="306140414" sldId="290"/>
            <ac:spMk id="8" creationId="{A946DFBE-21F4-4966-9980-F6B7D355B9E2}"/>
          </ac:spMkLst>
        </pc:spChg>
        <pc:spChg chg="add">
          <ac:chgData name="Jacob Juel Christensen" userId="20dd20b7-5800-4870-9ba8-6bfc406b0cbc" providerId="ADAL" clId="{F8F2336F-20E2-42A1-A3F3-D5CC6E5B6768}" dt="2019-12-10T08:01:07.013" v="19633"/>
          <ac:spMkLst>
            <pc:docMk/>
            <pc:sldMk cId="306140414" sldId="290"/>
            <ac:spMk id="9" creationId="{EF2C4468-96F8-40B6-B46E-F2656F3D5D20}"/>
          </ac:spMkLst>
        </pc:spChg>
        <pc:picChg chg="del mod">
          <ac:chgData name="Jacob Juel Christensen" userId="20dd20b7-5800-4870-9ba8-6bfc406b0cbc" providerId="ADAL" clId="{F8F2336F-20E2-42A1-A3F3-D5CC6E5B6768}" dt="2019-12-08T20:14:37.002" v="3644" actId="478"/>
          <ac:picMkLst>
            <pc:docMk/>
            <pc:sldMk cId="306140414" sldId="290"/>
            <ac:picMk id="3" creationId="{9D127182-F96A-401F-BC7F-BF6254607D0D}"/>
          </ac:picMkLst>
        </pc:picChg>
        <pc:picChg chg="del">
          <ac:chgData name="Jacob Juel Christensen" userId="20dd20b7-5800-4870-9ba8-6bfc406b0cbc" providerId="ADAL" clId="{F8F2336F-20E2-42A1-A3F3-D5CC6E5B6768}" dt="2019-12-08T20:14:37.497" v="3645" actId="478"/>
          <ac:picMkLst>
            <pc:docMk/>
            <pc:sldMk cId="306140414" sldId="290"/>
            <ac:picMk id="4" creationId="{6E609A63-C756-4804-9BB0-0B1948A91B75}"/>
          </ac:picMkLst>
        </pc:picChg>
        <pc:picChg chg="add mod">
          <ac:chgData name="Jacob Juel Christensen" userId="20dd20b7-5800-4870-9ba8-6bfc406b0cbc" providerId="ADAL" clId="{F8F2336F-20E2-42A1-A3F3-D5CC6E5B6768}" dt="2019-12-08T20:57:36.693" v="4249" actId="1038"/>
          <ac:picMkLst>
            <pc:docMk/>
            <pc:sldMk cId="306140414" sldId="290"/>
            <ac:picMk id="6" creationId="{2BCF7E3D-A089-430C-B6B3-E68756D93304}"/>
          </ac:picMkLst>
        </pc:picChg>
        <pc:picChg chg="add mod">
          <ac:chgData name="Jacob Juel Christensen" userId="20dd20b7-5800-4870-9ba8-6bfc406b0cbc" providerId="ADAL" clId="{F8F2336F-20E2-42A1-A3F3-D5CC6E5B6768}" dt="2019-12-08T20:57:36.693" v="4249" actId="1038"/>
          <ac:picMkLst>
            <pc:docMk/>
            <pc:sldMk cId="306140414" sldId="290"/>
            <ac:picMk id="7" creationId="{BEF80FC9-4B2C-42FA-A206-881ECA3061F2}"/>
          </ac:picMkLst>
        </pc:picChg>
        <pc:picChg chg="add">
          <ac:chgData name="Jacob Juel Christensen" userId="20dd20b7-5800-4870-9ba8-6bfc406b0cbc" providerId="ADAL" clId="{F8F2336F-20E2-42A1-A3F3-D5CC6E5B6768}" dt="2019-12-10T08:02:07.088" v="19656"/>
          <ac:picMkLst>
            <pc:docMk/>
            <pc:sldMk cId="306140414" sldId="290"/>
            <ac:picMk id="10" creationId="{AD034E52-1A4D-4246-BB47-4B22BBBD7C98}"/>
          </ac:picMkLst>
        </pc:picChg>
      </pc:sldChg>
      <pc:sldChg chg="addSp delSp modSp add modAnim modNotesTx">
        <pc:chgData name="Jacob Juel Christensen" userId="20dd20b7-5800-4870-9ba8-6bfc406b0cbc" providerId="ADAL" clId="{F8F2336F-20E2-42A1-A3F3-D5CC6E5B6768}" dt="2019-12-10T08:02:08.403" v="19657"/>
        <pc:sldMkLst>
          <pc:docMk/>
          <pc:sldMk cId="1556756678" sldId="291"/>
        </pc:sldMkLst>
        <pc:spChg chg="mod">
          <ac:chgData name="Jacob Juel Christensen" userId="20dd20b7-5800-4870-9ba8-6bfc406b0cbc" providerId="ADAL" clId="{F8F2336F-20E2-42A1-A3F3-D5CC6E5B6768}" dt="2019-12-08T20:20:20.702" v="3892" actId="20577"/>
          <ac:spMkLst>
            <pc:docMk/>
            <pc:sldMk cId="1556756678" sldId="291"/>
            <ac:spMk id="2" creationId="{00000000-0000-0000-0000-000000000000}"/>
          </ac:spMkLst>
        </pc:spChg>
        <pc:spChg chg="del mod">
          <ac:chgData name="Jacob Juel Christensen" userId="20dd20b7-5800-4870-9ba8-6bfc406b0cbc" providerId="ADAL" clId="{F8F2336F-20E2-42A1-A3F3-D5CC6E5B6768}" dt="2019-12-10T08:01:10.151" v="19634" actId="478"/>
          <ac:spMkLst>
            <pc:docMk/>
            <pc:sldMk cId="1556756678" sldId="291"/>
            <ac:spMk id="5" creationId="{7CE74AEE-6919-4A49-9679-E8E629F8380B}"/>
          </ac:spMkLst>
        </pc:spChg>
        <pc:spChg chg="add">
          <ac:chgData name="Jacob Juel Christensen" userId="20dd20b7-5800-4870-9ba8-6bfc406b0cbc" providerId="ADAL" clId="{F8F2336F-20E2-42A1-A3F3-D5CC6E5B6768}" dt="2019-12-10T08:01:10.438" v="19635"/>
          <ac:spMkLst>
            <pc:docMk/>
            <pc:sldMk cId="1556756678" sldId="291"/>
            <ac:spMk id="6" creationId="{84C512E6-7B3F-44A6-BDB1-389C8C406CFD}"/>
          </ac:spMkLst>
        </pc:spChg>
        <pc:spChg chg="add del">
          <ac:chgData name="Jacob Juel Christensen" userId="20dd20b7-5800-4870-9ba8-6bfc406b0cbc" providerId="ADAL" clId="{F8F2336F-20E2-42A1-A3F3-D5CC6E5B6768}" dt="2019-12-08T20:20:56.599" v="3894"/>
          <ac:spMkLst>
            <pc:docMk/>
            <pc:sldMk cId="1556756678" sldId="291"/>
            <ac:spMk id="8" creationId="{7744320E-8726-4F73-B2CD-3CF653A4F59D}"/>
          </ac:spMkLst>
        </pc:spChg>
        <pc:picChg chg="add mod">
          <ac:chgData name="Jacob Juel Christensen" userId="20dd20b7-5800-4870-9ba8-6bfc406b0cbc" providerId="ADAL" clId="{F8F2336F-20E2-42A1-A3F3-D5CC6E5B6768}" dt="2019-12-08T20:17:47.980" v="3771" actId="1035"/>
          <ac:picMkLst>
            <pc:docMk/>
            <pc:sldMk cId="1556756678" sldId="291"/>
            <ac:picMk id="3" creationId="{EE185B3B-43AE-4D30-9F15-0D17A820AB65}"/>
          </ac:picMkLst>
        </pc:picChg>
        <pc:picChg chg="add mod">
          <ac:chgData name="Jacob Juel Christensen" userId="20dd20b7-5800-4870-9ba8-6bfc406b0cbc" providerId="ADAL" clId="{F8F2336F-20E2-42A1-A3F3-D5CC6E5B6768}" dt="2019-12-08T20:18:12.634" v="3833" actId="1035"/>
          <ac:picMkLst>
            <pc:docMk/>
            <pc:sldMk cId="1556756678" sldId="291"/>
            <ac:picMk id="4" creationId="{F41C0E56-D4B3-45E9-B30A-A2D9C534C381}"/>
          </ac:picMkLst>
        </pc:picChg>
        <pc:picChg chg="del mod">
          <ac:chgData name="Jacob Juel Christensen" userId="20dd20b7-5800-4870-9ba8-6bfc406b0cbc" providerId="ADAL" clId="{F8F2336F-20E2-42A1-A3F3-D5CC6E5B6768}" dt="2019-12-08T20:16:47.745" v="3746" actId="478"/>
          <ac:picMkLst>
            <pc:docMk/>
            <pc:sldMk cId="1556756678" sldId="291"/>
            <ac:picMk id="6" creationId="{2BCF7E3D-A089-430C-B6B3-E68756D93304}"/>
          </ac:picMkLst>
        </pc:picChg>
        <pc:picChg chg="del">
          <ac:chgData name="Jacob Juel Christensen" userId="20dd20b7-5800-4870-9ba8-6bfc406b0cbc" providerId="ADAL" clId="{F8F2336F-20E2-42A1-A3F3-D5CC6E5B6768}" dt="2019-12-08T20:16:48.209" v="3747" actId="478"/>
          <ac:picMkLst>
            <pc:docMk/>
            <pc:sldMk cId="1556756678" sldId="291"/>
            <ac:picMk id="7" creationId="{BEF80FC9-4B2C-42FA-A206-881ECA3061F2}"/>
          </ac:picMkLst>
        </pc:picChg>
        <pc:picChg chg="add">
          <ac:chgData name="Jacob Juel Christensen" userId="20dd20b7-5800-4870-9ba8-6bfc406b0cbc" providerId="ADAL" clId="{F8F2336F-20E2-42A1-A3F3-D5CC6E5B6768}" dt="2019-12-10T08:02:08.403" v="19657"/>
          <ac:picMkLst>
            <pc:docMk/>
            <pc:sldMk cId="1556756678" sldId="291"/>
            <ac:picMk id="7" creationId="{F10A52D3-080B-46AA-B532-844863DCC1BA}"/>
          </ac:picMkLst>
        </pc:picChg>
      </pc:sldChg>
      <pc:sldChg chg="addSp delSp modSp add modAnim modNotesTx">
        <pc:chgData name="Jacob Juel Christensen" userId="20dd20b7-5800-4870-9ba8-6bfc406b0cbc" providerId="ADAL" clId="{F8F2336F-20E2-42A1-A3F3-D5CC6E5B6768}" dt="2019-12-10T08:02:13.714" v="19662"/>
        <pc:sldMkLst>
          <pc:docMk/>
          <pc:sldMk cId="688604986" sldId="292"/>
        </pc:sldMkLst>
        <pc:spChg chg="mod">
          <ac:chgData name="Jacob Juel Christensen" userId="20dd20b7-5800-4870-9ba8-6bfc406b0cbc" providerId="ADAL" clId="{F8F2336F-20E2-42A1-A3F3-D5CC6E5B6768}" dt="2019-12-08T20:21:49.705" v="3941" actId="114"/>
          <ac:spMkLst>
            <pc:docMk/>
            <pc:sldMk cId="688604986" sldId="292"/>
            <ac:spMk id="2" creationId="{00000000-0000-0000-0000-000000000000}"/>
          </ac:spMkLst>
        </pc:spChg>
        <pc:spChg chg="del mod">
          <ac:chgData name="Jacob Juel Christensen" userId="20dd20b7-5800-4870-9ba8-6bfc406b0cbc" providerId="ADAL" clId="{F8F2336F-20E2-42A1-A3F3-D5CC6E5B6768}" dt="2019-12-10T08:01:13.260" v="19636" actId="478"/>
          <ac:spMkLst>
            <pc:docMk/>
            <pc:sldMk cId="688604986" sldId="292"/>
            <ac:spMk id="5" creationId="{7CE74AEE-6919-4A49-9679-E8E629F8380B}"/>
          </ac:spMkLst>
        </pc:spChg>
        <pc:spChg chg="add">
          <ac:chgData name="Jacob Juel Christensen" userId="20dd20b7-5800-4870-9ba8-6bfc406b0cbc" providerId="ADAL" clId="{F8F2336F-20E2-42A1-A3F3-D5CC6E5B6768}" dt="2019-12-10T08:01:13.521" v="19637"/>
          <ac:spMkLst>
            <pc:docMk/>
            <pc:sldMk cId="688604986" sldId="292"/>
            <ac:spMk id="9" creationId="{7B9028CC-8821-4F71-9F04-78D7DF3883F2}"/>
          </ac:spMkLst>
        </pc:spChg>
        <pc:picChg chg="del mod">
          <ac:chgData name="Jacob Juel Christensen" userId="20dd20b7-5800-4870-9ba8-6bfc406b0cbc" providerId="ADAL" clId="{F8F2336F-20E2-42A1-A3F3-D5CC6E5B6768}" dt="2019-12-08T20:21:04.855" v="3899" actId="478"/>
          <ac:picMkLst>
            <pc:docMk/>
            <pc:sldMk cId="688604986" sldId="292"/>
            <ac:picMk id="3" creationId="{EE185B3B-43AE-4D30-9F15-0D17A820AB65}"/>
          </ac:picMkLst>
        </pc:picChg>
        <pc:picChg chg="del">
          <ac:chgData name="Jacob Juel Christensen" userId="20dd20b7-5800-4870-9ba8-6bfc406b0cbc" providerId="ADAL" clId="{F8F2336F-20E2-42A1-A3F3-D5CC6E5B6768}" dt="2019-12-08T20:21:04.225" v="3897" actId="478"/>
          <ac:picMkLst>
            <pc:docMk/>
            <pc:sldMk cId="688604986" sldId="292"/>
            <ac:picMk id="4" creationId="{F41C0E56-D4B3-45E9-B30A-A2D9C534C381}"/>
          </ac:picMkLst>
        </pc:picChg>
        <pc:picChg chg="add mod">
          <ac:chgData name="Jacob Juel Christensen" userId="20dd20b7-5800-4870-9ba8-6bfc406b0cbc" providerId="ADAL" clId="{F8F2336F-20E2-42A1-A3F3-D5CC6E5B6768}" dt="2019-12-08T20:23:18.297" v="3977" actId="1037"/>
          <ac:picMkLst>
            <pc:docMk/>
            <pc:sldMk cId="688604986" sldId="292"/>
            <ac:picMk id="6" creationId="{0CC96615-5F79-496A-8AA5-9444D66A0750}"/>
          </ac:picMkLst>
        </pc:picChg>
        <pc:picChg chg="add mod">
          <ac:chgData name="Jacob Juel Christensen" userId="20dd20b7-5800-4870-9ba8-6bfc406b0cbc" providerId="ADAL" clId="{F8F2336F-20E2-42A1-A3F3-D5CC6E5B6768}" dt="2019-12-08T20:23:16.314" v="3972" actId="1038"/>
          <ac:picMkLst>
            <pc:docMk/>
            <pc:sldMk cId="688604986" sldId="292"/>
            <ac:picMk id="7" creationId="{B9ACE5E9-9F04-42C8-83F0-54CEE8A17E9D}"/>
          </ac:picMkLst>
        </pc:picChg>
        <pc:picChg chg="add mod">
          <ac:chgData name="Jacob Juel Christensen" userId="20dd20b7-5800-4870-9ba8-6bfc406b0cbc" providerId="ADAL" clId="{F8F2336F-20E2-42A1-A3F3-D5CC6E5B6768}" dt="2019-12-08T20:23:23.881" v="3979" actId="1036"/>
          <ac:picMkLst>
            <pc:docMk/>
            <pc:sldMk cId="688604986" sldId="292"/>
            <ac:picMk id="8" creationId="{7991942A-EEC0-4F7D-90D9-5496A0C06314}"/>
          </ac:picMkLst>
        </pc:picChg>
        <pc:picChg chg="add mod">
          <ac:chgData name="Jacob Juel Christensen" userId="20dd20b7-5800-4870-9ba8-6bfc406b0cbc" providerId="ADAL" clId="{F8F2336F-20E2-42A1-A3F3-D5CC6E5B6768}" dt="2019-12-10T08:02:11.452" v="19660" actId="1035"/>
          <ac:picMkLst>
            <pc:docMk/>
            <pc:sldMk cId="688604986" sldId="292"/>
            <ac:picMk id="10" creationId="{B4E35AA4-1E65-4651-9687-37A059790475}"/>
          </ac:picMkLst>
        </pc:picChg>
        <pc:picChg chg="add del">
          <ac:chgData name="Jacob Juel Christensen" userId="20dd20b7-5800-4870-9ba8-6bfc406b0cbc" providerId="ADAL" clId="{F8F2336F-20E2-42A1-A3F3-D5CC6E5B6768}" dt="2019-12-10T08:02:13.714" v="19662"/>
          <ac:picMkLst>
            <pc:docMk/>
            <pc:sldMk cId="688604986" sldId="292"/>
            <ac:picMk id="11" creationId="{9829A159-8F72-43CE-A507-A9CAE1C65164}"/>
          </ac:picMkLst>
        </pc:picChg>
      </pc:sldChg>
      <pc:sldChg chg="addSp delSp modSp add">
        <pc:chgData name="Jacob Juel Christensen" userId="20dd20b7-5800-4870-9ba8-6bfc406b0cbc" providerId="ADAL" clId="{F8F2336F-20E2-42A1-A3F3-D5CC6E5B6768}" dt="2019-12-08T22:42:02.013" v="8520" actId="1076"/>
        <pc:sldMkLst>
          <pc:docMk/>
          <pc:sldMk cId="3562605579" sldId="293"/>
        </pc:sldMkLst>
        <pc:spChg chg="add mod">
          <ac:chgData name="Jacob Juel Christensen" userId="20dd20b7-5800-4870-9ba8-6bfc406b0cbc" providerId="ADAL" clId="{F8F2336F-20E2-42A1-A3F3-D5CC6E5B6768}" dt="2019-12-08T21:18:53.299" v="4841" actId="1076"/>
          <ac:spMkLst>
            <pc:docMk/>
            <pc:sldMk cId="3562605579" sldId="293"/>
            <ac:spMk id="2" creationId="{10AD4C13-B9FE-4F70-9D7D-B625B491A83B}"/>
          </ac:spMkLst>
        </pc:spChg>
        <pc:spChg chg="add mod">
          <ac:chgData name="Jacob Juel Christensen" userId="20dd20b7-5800-4870-9ba8-6bfc406b0cbc" providerId="ADAL" clId="{F8F2336F-20E2-42A1-A3F3-D5CC6E5B6768}" dt="2019-12-08T21:12:51.358" v="4682" actId="20577"/>
          <ac:spMkLst>
            <pc:docMk/>
            <pc:sldMk cId="3562605579" sldId="293"/>
            <ac:spMk id="3" creationId="{C4DC6C12-B15E-40E8-B8BB-109C4C7C4061}"/>
          </ac:spMkLst>
        </pc:spChg>
        <pc:spChg chg="add mod">
          <ac:chgData name="Jacob Juel Christensen" userId="20dd20b7-5800-4870-9ba8-6bfc406b0cbc" providerId="ADAL" clId="{F8F2336F-20E2-42A1-A3F3-D5CC6E5B6768}" dt="2019-12-08T21:24:57.027" v="5332" actId="114"/>
          <ac:spMkLst>
            <pc:docMk/>
            <pc:sldMk cId="3562605579" sldId="293"/>
            <ac:spMk id="13" creationId="{A6C5E70A-1A69-400E-AB65-49260DA2BE17}"/>
          </ac:spMkLst>
        </pc:spChg>
        <pc:spChg chg="add mod">
          <ac:chgData name="Jacob Juel Christensen" userId="20dd20b7-5800-4870-9ba8-6bfc406b0cbc" providerId="ADAL" clId="{F8F2336F-20E2-42A1-A3F3-D5CC6E5B6768}" dt="2019-12-08T21:24:58.525" v="5333" actId="114"/>
          <ac:spMkLst>
            <pc:docMk/>
            <pc:sldMk cId="3562605579" sldId="293"/>
            <ac:spMk id="14" creationId="{77BA7470-39B3-4CF7-8197-2DB03B532C9C}"/>
          </ac:spMkLst>
        </pc:spChg>
        <pc:spChg chg="add mod">
          <ac:chgData name="Jacob Juel Christensen" userId="20dd20b7-5800-4870-9ba8-6bfc406b0cbc" providerId="ADAL" clId="{F8F2336F-20E2-42A1-A3F3-D5CC6E5B6768}" dt="2019-12-08T21:24:59.542" v="5334" actId="114"/>
          <ac:spMkLst>
            <pc:docMk/>
            <pc:sldMk cId="3562605579" sldId="293"/>
            <ac:spMk id="15" creationId="{DA2941EA-270A-4480-8D5C-E1E539A5CB44}"/>
          </ac:spMkLst>
        </pc:spChg>
        <pc:spChg chg="add mod">
          <ac:chgData name="Jacob Juel Christensen" userId="20dd20b7-5800-4870-9ba8-6bfc406b0cbc" providerId="ADAL" clId="{F8F2336F-20E2-42A1-A3F3-D5CC6E5B6768}" dt="2019-12-08T21:25:03.054" v="5336" actId="114"/>
          <ac:spMkLst>
            <pc:docMk/>
            <pc:sldMk cId="3562605579" sldId="293"/>
            <ac:spMk id="16" creationId="{50C8D643-EA1E-4A45-9CC6-A349E048FC0B}"/>
          </ac:spMkLst>
        </pc:spChg>
        <pc:spChg chg="add mod">
          <ac:chgData name="Jacob Juel Christensen" userId="20dd20b7-5800-4870-9ba8-6bfc406b0cbc" providerId="ADAL" clId="{F8F2336F-20E2-42A1-A3F3-D5CC6E5B6768}" dt="2019-12-08T21:25:31.532" v="5372" actId="1035"/>
          <ac:spMkLst>
            <pc:docMk/>
            <pc:sldMk cId="3562605579" sldId="293"/>
            <ac:spMk id="17" creationId="{E29C7C93-BC17-45A9-AC89-E11099B36FE0}"/>
          </ac:spMkLst>
        </pc:spChg>
        <pc:spChg chg="add mod">
          <ac:chgData name="Jacob Juel Christensen" userId="20dd20b7-5800-4870-9ba8-6bfc406b0cbc" providerId="ADAL" clId="{F8F2336F-20E2-42A1-A3F3-D5CC6E5B6768}" dt="2019-12-08T21:25:49.542" v="5389" actId="1036"/>
          <ac:spMkLst>
            <pc:docMk/>
            <pc:sldMk cId="3562605579" sldId="293"/>
            <ac:spMk id="18" creationId="{4E3BC8EE-37A1-446A-B395-0D1068F4B050}"/>
          </ac:spMkLst>
        </pc:spChg>
        <pc:spChg chg="add mod">
          <ac:chgData name="Jacob Juel Christensen" userId="20dd20b7-5800-4870-9ba8-6bfc406b0cbc" providerId="ADAL" clId="{F8F2336F-20E2-42A1-A3F3-D5CC6E5B6768}" dt="2019-12-08T21:25:24.532" v="5358" actId="1036"/>
          <ac:spMkLst>
            <pc:docMk/>
            <pc:sldMk cId="3562605579" sldId="293"/>
            <ac:spMk id="19" creationId="{265C91B3-B3BD-45CA-936C-A0462EEEB830}"/>
          </ac:spMkLst>
        </pc:spChg>
        <pc:spChg chg="add mod">
          <ac:chgData name="Jacob Juel Christensen" userId="20dd20b7-5800-4870-9ba8-6bfc406b0cbc" providerId="ADAL" clId="{F8F2336F-20E2-42A1-A3F3-D5CC6E5B6768}" dt="2019-12-08T22:41:59.190" v="8519" actId="1076"/>
          <ac:spMkLst>
            <pc:docMk/>
            <pc:sldMk cId="3562605579" sldId="293"/>
            <ac:spMk id="20" creationId="{0522BECF-CBFF-4E5B-A26E-78DA6158270C}"/>
          </ac:spMkLst>
        </pc:spChg>
        <pc:spChg chg="add mod">
          <ac:chgData name="Jacob Juel Christensen" userId="20dd20b7-5800-4870-9ba8-6bfc406b0cbc" providerId="ADAL" clId="{F8F2336F-20E2-42A1-A3F3-D5CC6E5B6768}" dt="2019-12-08T22:42:02.013" v="8520" actId="1076"/>
          <ac:spMkLst>
            <pc:docMk/>
            <pc:sldMk cId="3562605579" sldId="293"/>
            <ac:spMk id="21" creationId="{536850DA-D4CD-4951-B213-F6EE1974CF57}"/>
          </ac:spMkLst>
        </pc:spChg>
        <pc:grpChg chg="add mod">
          <ac:chgData name="Jacob Juel Christensen" userId="20dd20b7-5800-4870-9ba8-6bfc406b0cbc" providerId="ADAL" clId="{F8F2336F-20E2-42A1-A3F3-D5CC6E5B6768}" dt="2019-12-08T21:19:36.149" v="4853" actId="164"/>
          <ac:grpSpMkLst>
            <pc:docMk/>
            <pc:sldMk cId="3562605579" sldId="293"/>
            <ac:grpSpMk id="12" creationId="{2305B40F-E651-4324-B15E-B5284DB11F63}"/>
          </ac:grpSpMkLst>
        </pc:grpChg>
        <pc:picChg chg="add mod">
          <ac:chgData name="Jacob Juel Christensen" userId="20dd20b7-5800-4870-9ba8-6bfc406b0cbc" providerId="ADAL" clId="{F8F2336F-20E2-42A1-A3F3-D5CC6E5B6768}" dt="2019-12-08T21:21:38.478" v="5069" actId="1076"/>
          <ac:picMkLst>
            <pc:docMk/>
            <pc:sldMk cId="3562605579" sldId="293"/>
            <ac:picMk id="4" creationId="{73E44D23-1519-4EBA-BB42-CB9FD3CC1CAE}"/>
          </ac:picMkLst>
        </pc:picChg>
        <pc:picChg chg="add del mod">
          <ac:chgData name="Jacob Juel Christensen" userId="20dd20b7-5800-4870-9ba8-6bfc406b0cbc" providerId="ADAL" clId="{F8F2336F-20E2-42A1-A3F3-D5CC6E5B6768}" dt="2019-12-08T21:17:33.563" v="4790"/>
          <ac:picMkLst>
            <pc:docMk/>
            <pc:sldMk cId="3562605579" sldId="293"/>
            <ac:picMk id="5" creationId="{256E1E0B-B291-4BA9-BE43-780E259C6CB7}"/>
          </ac:picMkLst>
        </pc:picChg>
        <pc:picChg chg="add mod">
          <ac:chgData name="Jacob Juel Christensen" userId="20dd20b7-5800-4870-9ba8-6bfc406b0cbc" providerId="ADAL" clId="{F8F2336F-20E2-42A1-A3F3-D5CC6E5B6768}" dt="2019-12-08T21:25:31.532" v="5372" actId="1035"/>
          <ac:picMkLst>
            <pc:docMk/>
            <pc:sldMk cId="3562605579" sldId="293"/>
            <ac:picMk id="6" creationId="{F332CB25-6D1D-4E9F-9D5B-3F8C1F984FF2}"/>
          </ac:picMkLst>
        </pc:picChg>
        <pc:picChg chg="add mod">
          <ac:chgData name="Jacob Juel Christensen" userId="20dd20b7-5800-4870-9ba8-6bfc406b0cbc" providerId="ADAL" clId="{F8F2336F-20E2-42A1-A3F3-D5CC6E5B6768}" dt="2019-12-08T21:22:48.988" v="5149" actId="12788"/>
          <ac:picMkLst>
            <pc:docMk/>
            <pc:sldMk cId="3562605579" sldId="293"/>
            <ac:picMk id="7" creationId="{94217386-AEF4-4F5C-9B9E-CD8289E530C2}"/>
          </ac:picMkLst>
        </pc:picChg>
        <pc:picChg chg="add mod">
          <ac:chgData name="Jacob Juel Christensen" userId="20dd20b7-5800-4870-9ba8-6bfc406b0cbc" providerId="ADAL" clId="{F8F2336F-20E2-42A1-A3F3-D5CC6E5B6768}" dt="2019-12-08T21:25:24.532" v="5358" actId="1036"/>
          <ac:picMkLst>
            <pc:docMk/>
            <pc:sldMk cId="3562605579" sldId="293"/>
            <ac:picMk id="8" creationId="{8312D568-7388-4A68-96F3-2E475098BAF9}"/>
          </ac:picMkLst>
        </pc:picChg>
        <pc:picChg chg="add mod">
          <ac:chgData name="Jacob Juel Christensen" userId="20dd20b7-5800-4870-9ba8-6bfc406b0cbc" providerId="ADAL" clId="{F8F2336F-20E2-42A1-A3F3-D5CC6E5B6768}" dt="2019-12-08T21:23:42.295" v="5233" actId="1076"/>
          <ac:picMkLst>
            <pc:docMk/>
            <pc:sldMk cId="3562605579" sldId="293"/>
            <ac:picMk id="9" creationId="{2FE139B3-EA30-4E5E-B9DC-0AA406A7D79E}"/>
          </ac:picMkLst>
        </pc:picChg>
        <pc:picChg chg="add mod">
          <ac:chgData name="Jacob Juel Christensen" userId="20dd20b7-5800-4870-9ba8-6bfc406b0cbc" providerId="ADAL" clId="{F8F2336F-20E2-42A1-A3F3-D5CC6E5B6768}" dt="2019-12-08T21:24:03.134" v="5256" actId="1035"/>
          <ac:picMkLst>
            <pc:docMk/>
            <pc:sldMk cId="3562605579" sldId="293"/>
            <ac:picMk id="10" creationId="{16576A0A-7EC5-4C3C-9A50-9C410EF9A040}"/>
          </ac:picMkLst>
        </pc:picChg>
        <pc:picChg chg="add mod">
          <ac:chgData name="Jacob Juel Christensen" userId="20dd20b7-5800-4870-9ba8-6bfc406b0cbc" providerId="ADAL" clId="{F8F2336F-20E2-42A1-A3F3-D5CC6E5B6768}" dt="2019-12-08T21:24:09.828" v="5278" actId="1036"/>
          <ac:picMkLst>
            <pc:docMk/>
            <pc:sldMk cId="3562605579" sldId="293"/>
            <ac:picMk id="11" creationId="{B819E782-5F09-446A-847E-05C075E22E0E}"/>
          </ac:picMkLst>
        </pc:picChg>
      </pc:sldChg>
      <pc:sldChg chg="addSp delSp modSp add del">
        <pc:chgData name="Jacob Juel Christensen" userId="20dd20b7-5800-4870-9ba8-6bfc406b0cbc" providerId="ADAL" clId="{F8F2336F-20E2-42A1-A3F3-D5CC6E5B6768}" dt="2019-12-10T08:06:36.414" v="19731" actId="2696"/>
        <pc:sldMkLst>
          <pc:docMk/>
          <pc:sldMk cId="498473650" sldId="294"/>
        </pc:sldMkLst>
        <pc:spChg chg="add mod">
          <ac:chgData name="Jacob Juel Christensen" userId="20dd20b7-5800-4870-9ba8-6bfc406b0cbc" providerId="ADAL" clId="{F8F2336F-20E2-42A1-A3F3-D5CC6E5B6768}" dt="2019-12-10T06:39:08.146" v="17799" actId="1035"/>
          <ac:spMkLst>
            <pc:docMk/>
            <pc:sldMk cId="498473650" sldId="294"/>
            <ac:spMk id="2" creationId="{064BCDD0-CB65-4B6A-A5BF-587A0EA07ED4}"/>
          </ac:spMkLst>
        </pc:spChg>
        <pc:spChg chg="add mod ord">
          <ac:chgData name="Jacob Juel Christensen" userId="20dd20b7-5800-4870-9ba8-6bfc406b0cbc" providerId="ADAL" clId="{F8F2336F-20E2-42A1-A3F3-D5CC6E5B6768}" dt="2019-12-10T06:40:01.443" v="17876" actId="1035"/>
          <ac:spMkLst>
            <pc:docMk/>
            <pc:sldMk cId="498473650" sldId="294"/>
            <ac:spMk id="7" creationId="{1B6FE735-C685-42EB-8218-89AF14264D29}"/>
          </ac:spMkLst>
        </pc:spChg>
        <pc:spChg chg="add mod">
          <ac:chgData name="Jacob Juel Christensen" userId="20dd20b7-5800-4870-9ba8-6bfc406b0cbc" providerId="ADAL" clId="{F8F2336F-20E2-42A1-A3F3-D5CC6E5B6768}" dt="2019-12-10T06:40:01.443" v="17876" actId="1035"/>
          <ac:spMkLst>
            <pc:docMk/>
            <pc:sldMk cId="498473650" sldId="294"/>
            <ac:spMk id="9" creationId="{0762DB2B-2137-4E34-9D1D-50799D1D1EE7}"/>
          </ac:spMkLst>
        </pc:spChg>
        <pc:spChg chg="add mod">
          <ac:chgData name="Jacob Juel Christensen" userId="20dd20b7-5800-4870-9ba8-6bfc406b0cbc" providerId="ADAL" clId="{F8F2336F-20E2-42A1-A3F3-D5CC6E5B6768}" dt="2019-12-10T06:40:01.443" v="17876" actId="1035"/>
          <ac:spMkLst>
            <pc:docMk/>
            <pc:sldMk cId="498473650" sldId="294"/>
            <ac:spMk id="10" creationId="{10F4C3C0-D627-42E8-8176-FFE4BC60E21E}"/>
          </ac:spMkLst>
        </pc:spChg>
        <pc:spChg chg="add mod">
          <ac:chgData name="Jacob Juel Christensen" userId="20dd20b7-5800-4870-9ba8-6bfc406b0cbc" providerId="ADAL" clId="{F8F2336F-20E2-42A1-A3F3-D5CC6E5B6768}" dt="2019-12-10T06:40:01.443" v="17876" actId="1035"/>
          <ac:spMkLst>
            <pc:docMk/>
            <pc:sldMk cId="498473650" sldId="294"/>
            <ac:spMk id="11" creationId="{D84C9306-3FA6-4A5F-A6DA-4FCF6A24E8AE}"/>
          </ac:spMkLst>
        </pc:spChg>
        <pc:spChg chg="add mod">
          <ac:chgData name="Jacob Juel Christensen" userId="20dd20b7-5800-4870-9ba8-6bfc406b0cbc" providerId="ADAL" clId="{F8F2336F-20E2-42A1-A3F3-D5CC6E5B6768}" dt="2019-12-10T06:40:01.443" v="17876" actId="1035"/>
          <ac:spMkLst>
            <pc:docMk/>
            <pc:sldMk cId="498473650" sldId="294"/>
            <ac:spMk id="12" creationId="{522A4FDC-FC8D-49AE-BDA7-5E5C33669428}"/>
          </ac:spMkLst>
        </pc:spChg>
        <pc:picChg chg="add mod">
          <ac:chgData name="Jacob Juel Christensen" userId="20dd20b7-5800-4870-9ba8-6bfc406b0cbc" providerId="ADAL" clId="{F8F2336F-20E2-42A1-A3F3-D5CC6E5B6768}" dt="2019-12-10T06:40:01.443" v="17876" actId="1035"/>
          <ac:picMkLst>
            <pc:docMk/>
            <pc:sldMk cId="498473650" sldId="294"/>
            <ac:picMk id="3" creationId="{903D63F7-8CF0-464F-BCCC-04D61C290D96}"/>
          </ac:picMkLst>
        </pc:picChg>
        <pc:picChg chg="add mod">
          <ac:chgData name="Jacob Juel Christensen" userId="20dd20b7-5800-4870-9ba8-6bfc406b0cbc" providerId="ADAL" clId="{F8F2336F-20E2-42A1-A3F3-D5CC6E5B6768}" dt="2019-12-10T06:40:01.443" v="17876" actId="1035"/>
          <ac:picMkLst>
            <pc:docMk/>
            <pc:sldMk cId="498473650" sldId="294"/>
            <ac:picMk id="4" creationId="{DA33E90D-792A-4F8D-AAC5-89B233D9BB60}"/>
          </ac:picMkLst>
        </pc:picChg>
        <pc:picChg chg="add del mod ord">
          <ac:chgData name="Jacob Juel Christensen" userId="20dd20b7-5800-4870-9ba8-6bfc406b0cbc" providerId="ADAL" clId="{F8F2336F-20E2-42A1-A3F3-D5CC6E5B6768}" dt="2019-12-08T22:09:30.770" v="6532" actId="478"/>
          <ac:picMkLst>
            <pc:docMk/>
            <pc:sldMk cId="498473650" sldId="294"/>
            <ac:picMk id="5" creationId="{E0D77C6D-FF94-443E-8C1B-BDC58D1F8248}"/>
          </ac:picMkLst>
        </pc:picChg>
        <pc:picChg chg="add del mod ord">
          <ac:chgData name="Jacob Juel Christensen" userId="20dd20b7-5800-4870-9ba8-6bfc406b0cbc" providerId="ADAL" clId="{F8F2336F-20E2-42A1-A3F3-D5CC6E5B6768}" dt="2019-12-08T22:12:56.737" v="6685" actId="478"/>
          <ac:picMkLst>
            <pc:docMk/>
            <pc:sldMk cId="498473650" sldId="294"/>
            <ac:picMk id="6" creationId="{C97D22C8-C434-402A-BF03-C5A2CBF24E6A}"/>
          </ac:picMkLst>
        </pc:picChg>
        <pc:picChg chg="add mod ord modCrop">
          <ac:chgData name="Jacob Juel Christensen" userId="20dd20b7-5800-4870-9ba8-6bfc406b0cbc" providerId="ADAL" clId="{F8F2336F-20E2-42A1-A3F3-D5CC6E5B6768}" dt="2019-12-10T06:40:01.443" v="17876" actId="1035"/>
          <ac:picMkLst>
            <pc:docMk/>
            <pc:sldMk cId="498473650" sldId="294"/>
            <ac:picMk id="8" creationId="{701EC561-779C-4F97-9B92-5A194A2D3C5C}"/>
          </ac:picMkLst>
        </pc:picChg>
        <pc:picChg chg="add mod">
          <ac:chgData name="Jacob Juel Christensen" userId="20dd20b7-5800-4870-9ba8-6bfc406b0cbc" providerId="ADAL" clId="{F8F2336F-20E2-42A1-A3F3-D5CC6E5B6768}" dt="2019-12-10T06:40:01.443" v="17876" actId="1035"/>
          <ac:picMkLst>
            <pc:docMk/>
            <pc:sldMk cId="498473650" sldId="294"/>
            <ac:picMk id="3074" creationId="{43D278F2-6C0E-4405-995E-A92F3945ABE5}"/>
          </ac:picMkLst>
        </pc:picChg>
      </pc:sldChg>
      <pc:sldChg chg="modSp add">
        <pc:chgData name="Jacob Juel Christensen" userId="20dd20b7-5800-4870-9ba8-6bfc406b0cbc" providerId="ADAL" clId="{F8F2336F-20E2-42A1-A3F3-D5CC6E5B6768}" dt="2019-12-10T08:07:00.384" v="19746" actId="20577"/>
        <pc:sldMkLst>
          <pc:docMk/>
          <pc:sldMk cId="740453816" sldId="294"/>
        </pc:sldMkLst>
        <pc:spChg chg="mod">
          <ac:chgData name="Jacob Juel Christensen" userId="20dd20b7-5800-4870-9ba8-6bfc406b0cbc" providerId="ADAL" clId="{F8F2336F-20E2-42A1-A3F3-D5CC6E5B6768}" dt="2019-12-10T08:07:00.384" v="19746" actId="20577"/>
          <ac:spMkLst>
            <pc:docMk/>
            <pc:sldMk cId="740453816" sldId="294"/>
            <ac:spMk id="2" creationId="{064BCDD0-CB65-4B6A-A5BF-587A0EA07ED4}"/>
          </ac:spMkLst>
        </pc:spChg>
      </pc:sldChg>
      <pc:sldChg chg="addSp delSp modSp add mod setBg setClrOvrMap">
        <pc:chgData name="Jacob Juel Christensen" userId="20dd20b7-5800-4870-9ba8-6bfc406b0cbc" providerId="ADAL" clId="{F8F2336F-20E2-42A1-A3F3-D5CC6E5B6768}" dt="2019-12-08T22:19:57.529" v="6944"/>
        <pc:sldMkLst>
          <pc:docMk/>
          <pc:sldMk cId="2115346981" sldId="295"/>
        </pc:sldMkLst>
        <pc:spChg chg="add del mod">
          <ac:chgData name="Jacob Juel Christensen" userId="20dd20b7-5800-4870-9ba8-6bfc406b0cbc" providerId="ADAL" clId="{F8F2336F-20E2-42A1-A3F3-D5CC6E5B6768}" dt="2019-12-08T22:19:17.686" v="6925" actId="478"/>
          <ac:spMkLst>
            <pc:docMk/>
            <pc:sldMk cId="2115346981" sldId="295"/>
            <ac:spMk id="2" creationId="{34A6A120-F1E9-4150-9D68-F6AB200C11EA}"/>
          </ac:spMkLst>
        </pc:spChg>
        <pc:spChg chg="add del mod">
          <ac:chgData name="Jacob Juel Christensen" userId="20dd20b7-5800-4870-9ba8-6bfc406b0cbc" providerId="ADAL" clId="{F8F2336F-20E2-42A1-A3F3-D5CC6E5B6768}" dt="2019-12-08T21:33:54.326" v="5401" actId="478"/>
          <ac:spMkLst>
            <pc:docMk/>
            <pc:sldMk cId="2115346981" sldId="295"/>
            <ac:spMk id="3" creationId="{306BEA2C-F694-46B0-BCB3-88E2EC56B5D7}"/>
          </ac:spMkLst>
        </pc:spChg>
        <pc:spChg chg="add del mod">
          <ac:chgData name="Jacob Juel Christensen" userId="20dd20b7-5800-4870-9ba8-6bfc406b0cbc" providerId="ADAL" clId="{F8F2336F-20E2-42A1-A3F3-D5CC6E5B6768}" dt="2019-12-08T22:19:19.546" v="6927" actId="478"/>
          <ac:spMkLst>
            <pc:docMk/>
            <pc:sldMk cId="2115346981" sldId="295"/>
            <ac:spMk id="6" creationId="{9348EEB1-0613-4A1A-904C-46EC64627B95}"/>
          </ac:spMkLst>
        </pc:spChg>
        <pc:spChg chg="add mod">
          <ac:chgData name="Jacob Juel Christensen" userId="20dd20b7-5800-4870-9ba8-6bfc406b0cbc" providerId="ADAL" clId="{F8F2336F-20E2-42A1-A3F3-D5CC6E5B6768}" dt="2019-12-08T22:19:51.842" v="6943" actId="207"/>
          <ac:spMkLst>
            <pc:docMk/>
            <pc:sldMk cId="2115346981" sldId="295"/>
            <ac:spMk id="7" creationId="{37D92038-8997-4853-826C-CFE1A825D8E6}"/>
          </ac:spMkLst>
        </pc:spChg>
        <pc:spChg chg="add del">
          <ac:chgData name="Jacob Juel Christensen" userId="20dd20b7-5800-4870-9ba8-6bfc406b0cbc" providerId="ADAL" clId="{F8F2336F-20E2-42A1-A3F3-D5CC6E5B6768}" dt="2019-12-08T21:34:13.262" v="5403" actId="26606"/>
          <ac:spMkLst>
            <pc:docMk/>
            <pc:sldMk cId="2115346981" sldId="295"/>
            <ac:spMk id="8" creationId="{71B2258F-86CA-4D4D-8270-BC05FCDEBFB3}"/>
          </ac:spMkLst>
        </pc:spChg>
        <pc:spChg chg="add del">
          <ac:chgData name="Jacob Juel Christensen" userId="20dd20b7-5800-4870-9ba8-6bfc406b0cbc" providerId="ADAL" clId="{F8F2336F-20E2-42A1-A3F3-D5CC6E5B6768}" dt="2019-12-08T21:34:14.590" v="5405" actId="26606"/>
          <ac:spMkLst>
            <pc:docMk/>
            <pc:sldMk cId="2115346981" sldId="295"/>
            <ac:spMk id="10" creationId="{71B2258F-86CA-4D4D-8270-BC05FCDEBFB3}"/>
          </ac:spMkLst>
        </pc:spChg>
        <pc:spChg chg="add del">
          <ac:chgData name="Jacob Juel Christensen" userId="20dd20b7-5800-4870-9ba8-6bfc406b0cbc" providerId="ADAL" clId="{F8F2336F-20E2-42A1-A3F3-D5CC6E5B6768}" dt="2019-12-08T21:34:21.480" v="5407" actId="26606"/>
          <ac:spMkLst>
            <pc:docMk/>
            <pc:sldMk cId="2115346981" sldId="295"/>
            <ac:spMk id="13" creationId="{71B2258F-86CA-4D4D-8270-BC05FCDEBFB3}"/>
          </ac:spMkLst>
        </pc:spChg>
        <pc:picChg chg="add del">
          <ac:chgData name="Jacob Juel Christensen" userId="20dd20b7-5800-4870-9ba8-6bfc406b0cbc" providerId="ADAL" clId="{F8F2336F-20E2-42A1-A3F3-D5CC6E5B6768}" dt="2019-12-08T21:34:13.262" v="5403" actId="26606"/>
          <ac:picMkLst>
            <pc:docMk/>
            <pc:sldMk cId="2115346981" sldId="295"/>
            <ac:picMk id="4" creationId="{7EB36D91-EA62-4190-9BB9-D9D3E7B21F90}"/>
          </ac:picMkLst>
        </pc:picChg>
        <pc:picChg chg="add del">
          <ac:chgData name="Jacob Juel Christensen" userId="20dd20b7-5800-4870-9ba8-6bfc406b0cbc" providerId="ADAL" clId="{F8F2336F-20E2-42A1-A3F3-D5CC6E5B6768}" dt="2019-12-08T21:34:14.590" v="5405" actId="26606"/>
          <ac:picMkLst>
            <pc:docMk/>
            <pc:sldMk cId="2115346981" sldId="295"/>
            <ac:picMk id="11" creationId="{717582F4-5189-4647-975E-C3855A87B0C7}"/>
          </ac:picMkLst>
        </pc:picChg>
        <pc:picChg chg="add del">
          <ac:chgData name="Jacob Juel Christensen" userId="20dd20b7-5800-4870-9ba8-6bfc406b0cbc" providerId="ADAL" clId="{F8F2336F-20E2-42A1-A3F3-D5CC6E5B6768}" dt="2019-12-08T21:34:21.480" v="5407" actId="26606"/>
          <ac:picMkLst>
            <pc:docMk/>
            <pc:sldMk cId="2115346981" sldId="295"/>
            <ac:picMk id="14" creationId="{0F266EAA-8638-4467-9286-9C1126605AE6}"/>
          </ac:picMkLst>
        </pc:picChg>
      </pc:sldChg>
      <pc:sldChg chg="addSp delSp add del ord">
        <pc:chgData name="Jacob Juel Christensen" userId="20dd20b7-5800-4870-9ba8-6bfc406b0cbc" providerId="ADAL" clId="{F8F2336F-20E2-42A1-A3F3-D5CC6E5B6768}" dt="2019-12-08T21:35:02.294" v="5414" actId="47"/>
        <pc:sldMkLst>
          <pc:docMk/>
          <pc:sldMk cId="3403870000" sldId="296"/>
        </pc:sldMkLst>
        <pc:spChg chg="add del">
          <ac:chgData name="Jacob Juel Christensen" userId="20dd20b7-5800-4870-9ba8-6bfc406b0cbc" providerId="ADAL" clId="{F8F2336F-20E2-42A1-A3F3-D5CC6E5B6768}" dt="2019-12-08T21:34:45.947" v="5413" actId="478"/>
          <ac:spMkLst>
            <pc:docMk/>
            <pc:sldMk cId="3403870000" sldId="296"/>
            <ac:spMk id="2" creationId="{A92A1945-C413-4288-8F1C-DF8BB760B4D8}"/>
          </ac:spMkLst>
        </pc:spChg>
      </pc:sldChg>
      <pc:sldChg chg="add del">
        <pc:chgData name="Jacob Juel Christensen" userId="20dd20b7-5800-4870-9ba8-6bfc406b0cbc" providerId="ADAL" clId="{F8F2336F-20E2-42A1-A3F3-D5CC6E5B6768}" dt="2019-12-08T22:18:05.095" v="6895" actId="47"/>
        <pc:sldMkLst>
          <pc:docMk/>
          <pc:sldMk cId="3791740482" sldId="296"/>
        </pc:sldMkLst>
      </pc:sldChg>
      <pc:sldChg chg="modSp add del setBg">
        <pc:chgData name="Jacob Juel Christensen" userId="20dd20b7-5800-4870-9ba8-6bfc406b0cbc" providerId="ADAL" clId="{F8F2336F-20E2-42A1-A3F3-D5CC6E5B6768}" dt="2019-12-08T22:20:39.672" v="6951" actId="47"/>
        <pc:sldMkLst>
          <pc:docMk/>
          <pc:sldMk cId="2542842380" sldId="297"/>
        </pc:sldMkLst>
        <pc:spChg chg="mod">
          <ac:chgData name="Jacob Juel Christensen" userId="20dd20b7-5800-4870-9ba8-6bfc406b0cbc" providerId="ADAL" clId="{F8F2336F-20E2-42A1-A3F3-D5CC6E5B6768}" dt="2019-12-08T22:18:33.844" v="6924" actId="20577"/>
          <ac:spMkLst>
            <pc:docMk/>
            <pc:sldMk cId="2542842380" sldId="297"/>
            <ac:spMk id="2" creationId="{34A6A120-F1E9-4150-9D68-F6AB200C11EA}"/>
          </ac:spMkLst>
        </pc:spChg>
      </pc:sldChg>
      <pc:sldChg chg="modSp add setBg addCm delCm">
        <pc:chgData name="Jacob Juel Christensen" userId="20dd20b7-5800-4870-9ba8-6bfc406b0cbc" providerId="ADAL" clId="{F8F2336F-20E2-42A1-A3F3-D5CC6E5B6768}" dt="2019-12-08T22:20:33.608" v="6950" actId="12788"/>
        <pc:sldMkLst>
          <pc:docMk/>
          <pc:sldMk cId="2856381154" sldId="298"/>
        </pc:sldMkLst>
        <pc:spChg chg="mod">
          <ac:chgData name="Jacob Juel Christensen" userId="20dd20b7-5800-4870-9ba8-6bfc406b0cbc" providerId="ADAL" clId="{F8F2336F-20E2-42A1-A3F3-D5CC6E5B6768}" dt="2019-12-08T22:20:33.608" v="6950" actId="12788"/>
          <ac:spMkLst>
            <pc:docMk/>
            <pc:sldMk cId="2856381154" sldId="298"/>
            <ac:spMk id="7" creationId="{37D92038-8997-4853-826C-CFE1A825D8E6}"/>
          </ac:spMkLst>
        </pc:spChg>
      </pc:sldChg>
      <pc:sldChg chg="addSp delSp modSp add setBg">
        <pc:chgData name="Jacob Juel Christensen" userId="20dd20b7-5800-4870-9ba8-6bfc406b0cbc" providerId="ADAL" clId="{F8F2336F-20E2-42A1-A3F3-D5CC6E5B6768}" dt="2019-12-08T22:21:23.124" v="6995" actId="12788"/>
        <pc:sldMkLst>
          <pc:docMk/>
          <pc:sldMk cId="1067162228" sldId="299"/>
        </pc:sldMkLst>
        <pc:spChg chg="del">
          <ac:chgData name="Jacob Juel Christensen" userId="20dd20b7-5800-4870-9ba8-6bfc406b0cbc" providerId="ADAL" clId="{F8F2336F-20E2-42A1-A3F3-D5CC6E5B6768}" dt="2019-12-08T22:20:53.792" v="6953"/>
          <ac:spMkLst>
            <pc:docMk/>
            <pc:sldMk cId="1067162228" sldId="299"/>
            <ac:spMk id="2" creationId="{32D8ED95-786D-4A0A-BCE4-1854F85A730D}"/>
          </ac:spMkLst>
        </pc:spChg>
        <pc:spChg chg="del">
          <ac:chgData name="Jacob Juel Christensen" userId="20dd20b7-5800-4870-9ba8-6bfc406b0cbc" providerId="ADAL" clId="{F8F2336F-20E2-42A1-A3F3-D5CC6E5B6768}" dt="2019-12-08T22:20:53.792" v="6953"/>
          <ac:spMkLst>
            <pc:docMk/>
            <pc:sldMk cId="1067162228" sldId="299"/>
            <ac:spMk id="3" creationId="{A30A9AE8-B494-463A-ACAF-6A12CC57C638}"/>
          </ac:spMkLst>
        </pc:spChg>
        <pc:spChg chg="add mod">
          <ac:chgData name="Jacob Juel Christensen" userId="20dd20b7-5800-4870-9ba8-6bfc406b0cbc" providerId="ADAL" clId="{F8F2336F-20E2-42A1-A3F3-D5CC6E5B6768}" dt="2019-12-08T22:21:23.124" v="6995" actId="12788"/>
          <ac:spMkLst>
            <pc:docMk/>
            <pc:sldMk cId="1067162228" sldId="299"/>
            <ac:spMk id="4" creationId="{48301C57-F842-4AA4-877D-6C735C28E016}"/>
          </ac:spMkLst>
        </pc:spChg>
      </pc:sldChg>
      <pc:sldChg chg="addSp modSp add ord setBg">
        <pc:chgData name="Jacob Juel Christensen" userId="20dd20b7-5800-4870-9ba8-6bfc406b0cbc" providerId="ADAL" clId="{F8F2336F-20E2-42A1-A3F3-D5CC6E5B6768}" dt="2019-12-09T23:11:56.287" v="14652" actId="12789"/>
        <pc:sldMkLst>
          <pc:docMk/>
          <pc:sldMk cId="2563394138" sldId="300"/>
        </pc:sldMkLst>
        <pc:spChg chg="add mod">
          <ac:chgData name="Jacob Juel Christensen" userId="20dd20b7-5800-4870-9ba8-6bfc406b0cbc" providerId="ADAL" clId="{F8F2336F-20E2-42A1-A3F3-D5CC6E5B6768}" dt="2019-12-09T23:11:56.287" v="14652" actId="12789"/>
          <ac:spMkLst>
            <pc:docMk/>
            <pc:sldMk cId="2563394138" sldId="300"/>
            <ac:spMk id="2" creationId="{D47EE11D-FC42-4F85-9007-8279DB80838A}"/>
          </ac:spMkLst>
        </pc:spChg>
      </pc:sldChg>
      <pc:sldChg chg="addSp modSp add setBg">
        <pc:chgData name="Jacob Juel Christensen" userId="20dd20b7-5800-4870-9ba8-6bfc406b0cbc" providerId="ADAL" clId="{F8F2336F-20E2-42A1-A3F3-D5CC6E5B6768}" dt="2019-12-08T22:46:34.931" v="8749" actId="122"/>
        <pc:sldMkLst>
          <pc:docMk/>
          <pc:sldMk cId="3155176225" sldId="301"/>
        </pc:sldMkLst>
        <pc:spChg chg="add mod">
          <ac:chgData name="Jacob Juel Christensen" userId="20dd20b7-5800-4870-9ba8-6bfc406b0cbc" providerId="ADAL" clId="{F8F2336F-20E2-42A1-A3F3-D5CC6E5B6768}" dt="2019-12-08T22:46:34.931" v="8749" actId="122"/>
          <ac:spMkLst>
            <pc:docMk/>
            <pc:sldMk cId="3155176225" sldId="301"/>
            <ac:spMk id="2" creationId="{97E7ACB6-F112-4AC2-ACB4-24C83F713F6B}"/>
          </ac:spMkLst>
        </pc:spChg>
      </pc:sldChg>
      <pc:sldChg chg="addSp delSp modSp">
        <pc:chgData name="Jacob Juel Christensen" userId="20dd20b7-5800-4870-9ba8-6bfc406b0cbc" providerId="ADAL" clId="{F8F2336F-20E2-42A1-A3F3-D5CC6E5B6768}" dt="2019-12-10T06:24:36.099" v="17469" actId="1038"/>
        <pc:sldMkLst>
          <pc:docMk/>
          <pc:sldMk cId="2397500086" sldId="302"/>
        </pc:sldMkLst>
        <pc:spChg chg="add del mod">
          <ac:chgData name="Jacob Juel Christensen" userId="20dd20b7-5800-4870-9ba8-6bfc406b0cbc" providerId="ADAL" clId="{F8F2336F-20E2-42A1-A3F3-D5CC6E5B6768}" dt="2019-12-10T06:24:04.598" v="17402" actId="478"/>
          <ac:spMkLst>
            <pc:docMk/>
            <pc:sldMk cId="2397500086" sldId="302"/>
            <ac:spMk id="2" creationId="{73785C82-2C69-41A0-9E35-C79E67052694}"/>
          </ac:spMkLst>
        </pc:spChg>
        <pc:spChg chg="mod">
          <ac:chgData name="Jacob Juel Christensen" userId="20dd20b7-5800-4870-9ba8-6bfc406b0cbc" providerId="ADAL" clId="{F8F2336F-20E2-42A1-A3F3-D5CC6E5B6768}" dt="2019-12-10T06:24:36.099" v="17469" actId="1038"/>
          <ac:spMkLst>
            <pc:docMk/>
            <pc:sldMk cId="2397500086" sldId="302"/>
            <ac:spMk id="7" creationId="{37D92038-8997-4853-826C-CFE1A825D8E6}"/>
          </ac:spMkLst>
        </pc:spChg>
        <pc:picChg chg="add mod">
          <ac:chgData name="Jacob Juel Christensen" userId="20dd20b7-5800-4870-9ba8-6bfc406b0cbc" providerId="ADAL" clId="{F8F2336F-20E2-42A1-A3F3-D5CC6E5B6768}" dt="2019-12-10T06:24:36.099" v="17469" actId="1038"/>
          <ac:picMkLst>
            <pc:docMk/>
            <pc:sldMk cId="2397500086" sldId="302"/>
            <ac:picMk id="3" creationId="{84AAE611-1878-4F36-A9B7-101B50625746}"/>
          </ac:picMkLst>
        </pc:picChg>
      </pc:sldChg>
      <pc:sldChg chg="addSp delSp modSp add setBg">
        <pc:chgData name="Jacob Juel Christensen" userId="20dd20b7-5800-4870-9ba8-6bfc406b0cbc" providerId="ADAL" clId="{F8F2336F-20E2-42A1-A3F3-D5CC6E5B6768}" dt="2019-12-10T06:30:30.748" v="17541" actId="1036"/>
        <pc:sldMkLst>
          <pc:docMk/>
          <pc:sldMk cId="273222949" sldId="303"/>
        </pc:sldMkLst>
        <pc:spChg chg="mod">
          <ac:chgData name="Jacob Juel Christensen" userId="20dd20b7-5800-4870-9ba8-6bfc406b0cbc" providerId="ADAL" clId="{F8F2336F-20E2-42A1-A3F3-D5CC6E5B6768}" dt="2019-12-10T06:30:30.748" v="17541" actId="1036"/>
          <ac:spMkLst>
            <pc:docMk/>
            <pc:sldMk cId="273222949" sldId="303"/>
            <ac:spMk id="7" creationId="{37D92038-8997-4853-826C-CFE1A825D8E6}"/>
          </ac:spMkLst>
        </pc:spChg>
        <pc:picChg chg="add del mod">
          <ac:chgData name="Jacob Juel Christensen" userId="20dd20b7-5800-4870-9ba8-6bfc406b0cbc" providerId="ADAL" clId="{F8F2336F-20E2-42A1-A3F3-D5CC6E5B6768}" dt="2019-12-10T06:26:12.443" v="17478" actId="478"/>
          <ac:picMkLst>
            <pc:docMk/>
            <pc:sldMk cId="273222949" sldId="303"/>
            <ac:picMk id="3" creationId="{ACD5A247-1F3B-486A-99E0-1F5E493A2392}"/>
          </ac:picMkLst>
        </pc:picChg>
        <pc:picChg chg="add mod">
          <ac:chgData name="Jacob Juel Christensen" userId="20dd20b7-5800-4870-9ba8-6bfc406b0cbc" providerId="ADAL" clId="{F8F2336F-20E2-42A1-A3F3-D5CC6E5B6768}" dt="2019-12-10T06:30:30.748" v="17541" actId="1036"/>
          <ac:picMkLst>
            <pc:docMk/>
            <pc:sldMk cId="273222949" sldId="303"/>
            <ac:picMk id="2050" creationId="{10C88BFA-FC3F-4570-B691-A78AEF42419F}"/>
          </ac:picMkLst>
        </pc:picChg>
      </pc:sldChg>
      <pc:sldChg chg="add">
        <pc:chgData name="Jacob Juel Christensen" userId="20dd20b7-5800-4870-9ba8-6bfc406b0cbc" providerId="ADAL" clId="{F8F2336F-20E2-42A1-A3F3-D5CC6E5B6768}" dt="2019-12-09T20:50:48.030" v="8849"/>
        <pc:sldMkLst>
          <pc:docMk/>
          <pc:sldMk cId="1173715569" sldId="304"/>
        </pc:sldMkLst>
      </pc:sldChg>
      <pc:sldChg chg="add">
        <pc:chgData name="Jacob Juel Christensen" userId="20dd20b7-5800-4870-9ba8-6bfc406b0cbc" providerId="ADAL" clId="{F8F2336F-20E2-42A1-A3F3-D5CC6E5B6768}" dt="2019-12-09T20:50:48.202" v="8850"/>
        <pc:sldMkLst>
          <pc:docMk/>
          <pc:sldMk cId="3245346257" sldId="305"/>
        </pc:sldMkLst>
      </pc:sldChg>
      <pc:sldChg chg="add">
        <pc:chgData name="Jacob Juel Christensen" userId="20dd20b7-5800-4870-9ba8-6bfc406b0cbc" providerId="ADAL" clId="{F8F2336F-20E2-42A1-A3F3-D5CC6E5B6768}" dt="2019-12-09T20:50:48.655" v="8851"/>
        <pc:sldMkLst>
          <pc:docMk/>
          <pc:sldMk cId="2202799376" sldId="306"/>
        </pc:sldMkLst>
      </pc:sldChg>
      <pc:sldChg chg="addSp delSp modSp add">
        <pc:chgData name="Jacob Juel Christensen" userId="20dd20b7-5800-4870-9ba8-6bfc406b0cbc" providerId="ADAL" clId="{F8F2336F-20E2-42A1-A3F3-D5CC6E5B6768}" dt="2019-12-10T06:20:33.482" v="17226" actId="1037"/>
        <pc:sldMkLst>
          <pc:docMk/>
          <pc:sldMk cId="461611424" sldId="307"/>
        </pc:sldMkLst>
        <pc:spChg chg="mod">
          <ac:chgData name="Jacob Juel Christensen" userId="20dd20b7-5800-4870-9ba8-6bfc406b0cbc" providerId="ADAL" clId="{F8F2336F-20E2-42A1-A3F3-D5CC6E5B6768}" dt="2019-12-09T22:47:05.719" v="13906" actId="20577"/>
          <ac:spMkLst>
            <pc:docMk/>
            <pc:sldMk cId="461611424" sldId="307"/>
            <ac:spMk id="2" creationId="{00000000-0000-0000-0000-000000000000}"/>
          </ac:spMkLst>
        </pc:spChg>
        <pc:spChg chg="add mod">
          <ac:chgData name="Jacob Juel Christensen" userId="20dd20b7-5800-4870-9ba8-6bfc406b0cbc" providerId="ADAL" clId="{F8F2336F-20E2-42A1-A3F3-D5CC6E5B6768}" dt="2019-12-10T06:20:33.482" v="17226" actId="1037"/>
          <ac:spMkLst>
            <pc:docMk/>
            <pc:sldMk cId="461611424" sldId="307"/>
            <ac:spMk id="6" creationId="{976B3A35-7E27-4531-BEFB-97FBB150C307}"/>
          </ac:spMkLst>
        </pc:spChg>
        <pc:spChg chg="add del">
          <ac:chgData name="Jacob Juel Christensen" userId="20dd20b7-5800-4870-9ba8-6bfc406b0cbc" providerId="ADAL" clId="{F8F2336F-20E2-42A1-A3F3-D5CC6E5B6768}" dt="2019-12-09T23:07:13.521" v="14601"/>
          <ac:spMkLst>
            <pc:docMk/>
            <pc:sldMk cId="461611424" sldId="307"/>
            <ac:spMk id="7" creationId="{495543F5-E67D-449C-B9D2-94A889780778}"/>
          </ac:spMkLst>
        </pc:spChg>
        <pc:picChg chg="add del mod">
          <ac:chgData name="Jacob Juel Christensen" userId="20dd20b7-5800-4870-9ba8-6bfc406b0cbc" providerId="ADAL" clId="{F8F2336F-20E2-42A1-A3F3-D5CC6E5B6768}" dt="2019-12-09T22:42:23.438" v="13611"/>
          <ac:picMkLst>
            <pc:docMk/>
            <pc:sldMk cId="461611424" sldId="307"/>
            <ac:picMk id="3" creationId="{B5DA4863-5E90-4787-909A-1CD657425527}"/>
          </ac:picMkLst>
        </pc:picChg>
        <pc:picChg chg="add mod">
          <ac:chgData name="Jacob Juel Christensen" userId="20dd20b7-5800-4870-9ba8-6bfc406b0cbc" providerId="ADAL" clId="{F8F2336F-20E2-42A1-A3F3-D5CC6E5B6768}" dt="2019-12-09T22:44:54.724" v="13753" actId="1035"/>
          <ac:picMkLst>
            <pc:docMk/>
            <pc:sldMk cId="461611424" sldId="307"/>
            <ac:picMk id="4" creationId="{034FAFEE-0A5C-46AE-A913-6B692EE92B71}"/>
          </ac:picMkLst>
        </pc:picChg>
        <pc:picChg chg="add mod">
          <ac:chgData name="Jacob Juel Christensen" userId="20dd20b7-5800-4870-9ba8-6bfc406b0cbc" providerId="ADAL" clId="{F8F2336F-20E2-42A1-A3F3-D5CC6E5B6768}" dt="2019-12-09T22:46:38.767" v="13875" actId="1035"/>
          <ac:picMkLst>
            <pc:docMk/>
            <pc:sldMk cId="461611424" sldId="307"/>
            <ac:picMk id="5" creationId="{4A308A00-E24E-4CBF-B17C-87BC2D4DC9B1}"/>
          </ac:picMkLst>
        </pc:picChg>
        <pc:picChg chg="add">
          <ac:chgData name="Jacob Juel Christensen" userId="20dd20b7-5800-4870-9ba8-6bfc406b0cbc" providerId="ADAL" clId="{F8F2336F-20E2-42A1-A3F3-D5CC6E5B6768}" dt="2019-12-10T06:20:25.018" v="17111"/>
          <ac:picMkLst>
            <pc:docMk/>
            <pc:sldMk cId="461611424" sldId="307"/>
            <ac:picMk id="7" creationId="{13B6742B-84B0-4B3A-BA76-BFF36E6F6F68}"/>
          </ac:picMkLst>
        </pc:picChg>
      </pc:sldChg>
      <pc:sldChg chg="addSp delSp modSp add ord">
        <pc:chgData name="Jacob Juel Christensen" userId="20dd20b7-5800-4870-9ba8-6bfc406b0cbc" providerId="ADAL" clId="{F8F2336F-20E2-42A1-A3F3-D5CC6E5B6768}" dt="2019-12-10T06:17:16.902" v="16954" actId="1076"/>
        <pc:sldMkLst>
          <pc:docMk/>
          <pc:sldMk cId="4206908641" sldId="308"/>
        </pc:sldMkLst>
        <pc:spChg chg="mod">
          <ac:chgData name="Jacob Juel Christensen" userId="20dd20b7-5800-4870-9ba8-6bfc406b0cbc" providerId="ADAL" clId="{F8F2336F-20E2-42A1-A3F3-D5CC6E5B6768}" dt="2019-12-09T23:06:15.573" v="14584" actId="20577"/>
          <ac:spMkLst>
            <pc:docMk/>
            <pc:sldMk cId="4206908641" sldId="308"/>
            <ac:spMk id="2" creationId="{00000000-0000-0000-0000-000000000000}"/>
          </ac:spMkLst>
        </pc:spChg>
        <pc:spChg chg="add mod">
          <ac:chgData name="Jacob Juel Christensen" userId="20dd20b7-5800-4870-9ba8-6bfc406b0cbc" providerId="ADAL" clId="{F8F2336F-20E2-42A1-A3F3-D5CC6E5B6768}" dt="2019-12-09T22:11:25.809" v="11801" actId="1076"/>
          <ac:spMkLst>
            <pc:docMk/>
            <pc:sldMk cId="4206908641" sldId="308"/>
            <ac:spMk id="6" creationId="{8E949AF6-3C84-423C-9C9B-AC5941F4F363}"/>
          </ac:spMkLst>
        </pc:spChg>
        <pc:picChg chg="add del">
          <ac:chgData name="Jacob Juel Christensen" userId="20dd20b7-5800-4870-9ba8-6bfc406b0cbc" providerId="ADAL" clId="{F8F2336F-20E2-42A1-A3F3-D5CC6E5B6768}" dt="2019-12-09T21:14:30.948" v="9654"/>
          <ac:picMkLst>
            <pc:docMk/>
            <pc:sldMk cId="4206908641" sldId="308"/>
            <ac:picMk id="3" creationId="{CB433C8F-94FE-4218-8AB7-563C46ECDED0}"/>
          </ac:picMkLst>
        </pc:picChg>
        <pc:picChg chg="add mod">
          <ac:chgData name="Jacob Juel Christensen" userId="20dd20b7-5800-4870-9ba8-6bfc406b0cbc" providerId="ADAL" clId="{F8F2336F-20E2-42A1-A3F3-D5CC6E5B6768}" dt="2019-12-09T22:03:13.701" v="11419" actId="1035"/>
          <ac:picMkLst>
            <pc:docMk/>
            <pc:sldMk cId="4206908641" sldId="308"/>
            <ac:picMk id="4" creationId="{DD99BC13-3DEE-4404-96CE-D460EBDBF0D4}"/>
          </ac:picMkLst>
        </pc:picChg>
        <pc:picChg chg="add mod">
          <ac:chgData name="Jacob Juel Christensen" userId="20dd20b7-5800-4870-9ba8-6bfc406b0cbc" providerId="ADAL" clId="{F8F2336F-20E2-42A1-A3F3-D5CC6E5B6768}" dt="2019-12-10T06:17:16.902" v="16954" actId="1076"/>
          <ac:picMkLst>
            <pc:docMk/>
            <pc:sldMk cId="4206908641" sldId="308"/>
            <ac:picMk id="5" creationId="{8B549C83-F773-4134-B653-70324EF9DAF3}"/>
          </ac:picMkLst>
        </pc:picChg>
      </pc:sldChg>
      <pc:sldChg chg="addSp delSp modSp add mod ord setBg">
        <pc:chgData name="Jacob Juel Christensen" userId="20dd20b7-5800-4870-9ba8-6bfc406b0cbc" providerId="ADAL" clId="{F8F2336F-20E2-42A1-A3F3-D5CC6E5B6768}" dt="2019-12-10T06:17:26.873" v="16957"/>
        <pc:sldMkLst>
          <pc:docMk/>
          <pc:sldMk cId="213087199" sldId="309"/>
        </pc:sldMkLst>
        <pc:spChg chg="mod">
          <ac:chgData name="Jacob Juel Christensen" userId="20dd20b7-5800-4870-9ba8-6bfc406b0cbc" providerId="ADAL" clId="{F8F2336F-20E2-42A1-A3F3-D5CC6E5B6768}" dt="2019-12-10T06:17:23.832" v="16955" actId="1076"/>
          <ac:spMkLst>
            <pc:docMk/>
            <pc:sldMk cId="213087199" sldId="309"/>
            <ac:spMk id="2" creationId="{00000000-0000-0000-0000-000000000000}"/>
          </ac:spMkLst>
        </pc:spChg>
        <pc:spChg chg="add del">
          <ac:chgData name="Jacob Juel Christensen" userId="20dd20b7-5800-4870-9ba8-6bfc406b0cbc" providerId="ADAL" clId="{F8F2336F-20E2-42A1-A3F3-D5CC6E5B6768}" dt="2019-12-09T22:03:21.167" v="11422" actId="26606"/>
          <ac:spMkLst>
            <pc:docMk/>
            <pc:sldMk cId="213087199" sldId="309"/>
            <ac:spMk id="9" creationId="{823AC064-BC96-4F32-8AE1-B2FD38754823}"/>
          </ac:spMkLst>
        </pc:spChg>
        <pc:spChg chg="add">
          <ac:chgData name="Jacob Juel Christensen" userId="20dd20b7-5800-4870-9ba8-6bfc406b0cbc" providerId="ADAL" clId="{F8F2336F-20E2-42A1-A3F3-D5CC6E5B6768}" dt="2019-12-09T22:11:31.596" v="11802"/>
          <ac:spMkLst>
            <pc:docMk/>
            <pc:sldMk cId="213087199" sldId="309"/>
            <ac:spMk id="10" creationId="{9C57DB52-D9EE-41FA-BD1B-8D8DDE1334FF}"/>
          </ac:spMkLst>
        </pc:spChg>
        <pc:picChg chg="add mod ord modCrop">
          <ac:chgData name="Jacob Juel Christensen" userId="20dd20b7-5800-4870-9ba8-6bfc406b0cbc" providerId="ADAL" clId="{F8F2336F-20E2-42A1-A3F3-D5CC6E5B6768}" dt="2019-12-09T22:12:48.644" v="11812" actId="1035"/>
          <ac:picMkLst>
            <pc:docMk/>
            <pc:sldMk cId="213087199" sldId="309"/>
            <ac:picMk id="3" creationId="{440F4521-2E2B-4E27-AD2B-A220DEF8B112}"/>
          </ac:picMkLst>
        </pc:picChg>
        <pc:picChg chg="add del mod">
          <ac:chgData name="Jacob Juel Christensen" userId="20dd20b7-5800-4870-9ba8-6bfc406b0cbc" providerId="ADAL" clId="{F8F2336F-20E2-42A1-A3F3-D5CC6E5B6768}" dt="2019-12-09T22:03:34.794" v="11435" actId="478"/>
          <ac:picMkLst>
            <pc:docMk/>
            <pc:sldMk cId="213087199" sldId="309"/>
            <ac:picMk id="4" creationId="{0BA21A92-D5B4-48C7-A577-273520D7BF4C}"/>
          </ac:picMkLst>
        </pc:picChg>
        <pc:picChg chg="add del mod">
          <ac:chgData name="Jacob Juel Christensen" userId="20dd20b7-5800-4870-9ba8-6bfc406b0cbc" providerId="ADAL" clId="{F8F2336F-20E2-42A1-A3F3-D5CC6E5B6768}" dt="2019-12-10T06:17:26.154" v="16956" actId="478"/>
          <ac:picMkLst>
            <pc:docMk/>
            <pc:sldMk cId="213087199" sldId="309"/>
            <ac:picMk id="6" creationId="{50279B1A-ADC4-44A5-90AA-BF50184B62CA}"/>
          </ac:picMkLst>
        </pc:picChg>
        <pc:picChg chg="add">
          <ac:chgData name="Jacob Juel Christensen" userId="20dd20b7-5800-4870-9ba8-6bfc406b0cbc" providerId="ADAL" clId="{F8F2336F-20E2-42A1-A3F3-D5CC6E5B6768}" dt="2019-12-10T06:17:26.873" v="16957"/>
          <ac:picMkLst>
            <pc:docMk/>
            <pc:sldMk cId="213087199" sldId="309"/>
            <ac:picMk id="7" creationId="{2D0A432E-44A7-4053-B9E6-B2D837618ABA}"/>
          </ac:picMkLst>
        </pc:picChg>
        <pc:picChg chg="add del mod">
          <ac:chgData name="Jacob Juel Christensen" userId="20dd20b7-5800-4870-9ba8-6bfc406b0cbc" providerId="ADAL" clId="{F8F2336F-20E2-42A1-A3F3-D5CC6E5B6768}" dt="2019-12-10T06:14:54.330" v="16690" actId="478"/>
          <ac:picMkLst>
            <pc:docMk/>
            <pc:sldMk cId="213087199" sldId="309"/>
            <ac:picMk id="8" creationId="{99524E0A-07A3-4F5C-82A7-69A40DDD35C6}"/>
          </ac:picMkLst>
        </pc:picChg>
        <pc:cxnChg chg="add del">
          <ac:chgData name="Jacob Juel Christensen" userId="20dd20b7-5800-4870-9ba8-6bfc406b0cbc" providerId="ADAL" clId="{F8F2336F-20E2-42A1-A3F3-D5CC6E5B6768}" dt="2019-12-09T22:03:21.167" v="11422" actId="26606"/>
          <ac:cxnSpMkLst>
            <pc:docMk/>
            <pc:sldMk cId="213087199" sldId="309"/>
            <ac:cxnSpMk id="11" creationId="{7E7C77BC-7138-40B1-A15B-20F57A494629}"/>
          </ac:cxnSpMkLst>
        </pc:cxnChg>
        <pc:cxnChg chg="add del">
          <ac:chgData name="Jacob Juel Christensen" userId="20dd20b7-5800-4870-9ba8-6bfc406b0cbc" providerId="ADAL" clId="{F8F2336F-20E2-42A1-A3F3-D5CC6E5B6768}" dt="2019-12-09T22:03:21.167" v="11422" actId="26606"/>
          <ac:cxnSpMkLst>
            <pc:docMk/>
            <pc:sldMk cId="213087199" sldId="309"/>
            <ac:cxnSpMk id="13" creationId="{DB146403-F3D6-484B-B2ED-97F9565D0370}"/>
          </ac:cxnSpMkLst>
        </pc:cxnChg>
      </pc:sldChg>
      <pc:sldChg chg="addSp delSp modSp add ord">
        <pc:chgData name="Jacob Juel Christensen" userId="20dd20b7-5800-4870-9ba8-6bfc406b0cbc" providerId="ADAL" clId="{F8F2336F-20E2-42A1-A3F3-D5CC6E5B6768}" dt="2019-12-10T06:17:31.037" v="16960"/>
        <pc:sldMkLst>
          <pc:docMk/>
          <pc:sldMk cId="1221344833" sldId="310"/>
        </pc:sldMkLst>
        <pc:spChg chg="mod">
          <ac:chgData name="Jacob Juel Christensen" userId="20dd20b7-5800-4870-9ba8-6bfc406b0cbc" providerId="ADAL" clId="{F8F2336F-20E2-42A1-A3F3-D5CC6E5B6768}" dt="2019-12-10T06:15:23.755" v="16805" actId="20577"/>
          <ac:spMkLst>
            <pc:docMk/>
            <pc:sldMk cId="1221344833" sldId="310"/>
            <ac:spMk id="2" creationId="{00000000-0000-0000-0000-000000000000}"/>
          </ac:spMkLst>
        </pc:spChg>
        <pc:spChg chg="add del mod">
          <ac:chgData name="Jacob Juel Christensen" userId="20dd20b7-5800-4870-9ba8-6bfc406b0cbc" providerId="ADAL" clId="{F8F2336F-20E2-42A1-A3F3-D5CC6E5B6768}" dt="2019-12-09T22:17:45.284" v="12006" actId="478"/>
          <ac:spMkLst>
            <pc:docMk/>
            <pc:sldMk cId="1221344833" sldId="310"/>
            <ac:spMk id="6" creationId="{A84BFAAA-1E64-4B65-8CD1-3CE28586F57F}"/>
          </ac:spMkLst>
        </pc:spChg>
        <pc:spChg chg="add mod">
          <ac:chgData name="Jacob Juel Christensen" userId="20dd20b7-5800-4870-9ba8-6bfc406b0cbc" providerId="ADAL" clId="{F8F2336F-20E2-42A1-A3F3-D5CC6E5B6768}" dt="2019-12-09T22:38:59.956" v="13399" actId="207"/>
          <ac:spMkLst>
            <pc:docMk/>
            <pc:sldMk cId="1221344833" sldId="310"/>
            <ac:spMk id="14" creationId="{6038B496-EA7F-4015-99BB-EFA6FF91C9DE}"/>
          </ac:spMkLst>
        </pc:spChg>
        <pc:spChg chg="add mod">
          <ac:chgData name="Jacob Juel Christensen" userId="20dd20b7-5800-4870-9ba8-6bfc406b0cbc" providerId="ADAL" clId="{F8F2336F-20E2-42A1-A3F3-D5CC6E5B6768}" dt="2019-12-09T22:39:05.518" v="13400" actId="207"/>
          <ac:spMkLst>
            <pc:docMk/>
            <pc:sldMk cId="1221344833" sldId="310"/>
            <ac:spMk id="18" creationId="{B12AFD25-544B-47C8-A2F1-93F84ABA9C37}"/>
          </ac:spMkLst>
        </pc:spChg>
        <pc:spChg chg="add mod">
          <ac:chgData name="Jacob Juel Christensen" userId="20dd20b7-5800-4870-9ba8-6bfc406b0cbc" providerId="ADAL" clId="{F8F2336F-20E2-42A1-A3F3-D5CC6E5B6768}" dt="2019-12-10T06:15:10.726" v="16804" actId="1038"/>
          <ac:spMkLst>
            <pc:docMk/>
            <pc:sldMk cId="1221344833" sldId="310"/>
            <ac:spMk id="20" creationId="{94885207-3636-4F2C-B7D4-186BAB6A6358}"/>
          </ac:spMkLst>
        </pc:spChg>
        <pc:picChg chg="add del">
          <ac:chgData name="Jacob Juel Christensen" userId="20dd20b7-5800-4870-9ba8-6bfc406b0cbc" providerId="ADAL" clId="{F8F2336F-20E2-42A1-A3F3-D5CC6E5B6768}" dt="2019-12-09T22:01:10.910" v="11376" actId="478"/>
          <ac:picMkLst>
            <pc:docMk/>
            <pc:sldMk cId="1221344833" sldId="310"/>
            <ac:picMk id="3" creationId="{CE563590-5865-4126-9D51-FA4137088FAF}"/>
          </ac:picMkLst>
        </pc:picChg>
        <pc:picChg chg="add del mod">
          <ac:chgData name="Jacob Juel Christensen" userId="20dd20b7-5800-4870-9ba8-6bfc406b0cbc" providerId="ADAL" clId="{F8F2336F-20E2-42A1-A3F3-D5CC6E5B6768}" dt="2019-12-09T22:15:27.734" v="11958" actId="478"/>
          <ac:picMkLst>
            <pc:docMk/>
            <pc:sldMk cId="1221344833" sldId="310"/>
            <ac:picMk id="4" creationId="{0648D9B6-CC20-4650-A5D1-D5F743E42CDD}"/>
          </ac:picMkLst>
        </pc:picChg>
        <pc:picChg chg="add del mod">
          <ac:chgData name="Jacob Juel Christensen" userId="20dd20b7-5800-4870-9ba8-6bfc406b0cbc" providerId="ADAL" clId="{F8F2336F-20E2-42A1-A3F3-D5CC6E5B6768}" dt="2019-12-09T22:15:28.218" v="11959" actId="478"/>
          <ac:picMkLst>
            <pc:docMk/>
            <pc:sldMk cId="1221344833" sldId="310"/>
            <ac:picMk id="5" creationId="{44DD863A-022A-43F2-ABFF-E5146EFB2396}"/>
          </ac:picMkLst>
        </pc:picChg>
        <pc:picChg chg="add del mod">
          <ac:chgData name="Jacob Juel Christensen" userId="20dd20b7-5800-4870-9ba8-6bfc406b0cbc" providerId="ADAL" clId="{F8F2336F-20E2-42A1-A3F3-D5CC6E5B6768}" dt="2019-12-09T22:16:56.486" v="11985" actId="478"/>
          <ac:picMkLst>
            <pc:docMk/>
            <pc:sldMk cId="1221344833" sldId="310"/>
            <ac:picMk id="9" creationId="{9B5832D1-F6C1-4944-8CEB-5E261F733AEE}"/>
          </ac:picMkLst>
        </pc:picChg>
        <pc:picChg chg="add mod">
          <ac:chgData name="Jacob Juel Christensen" userId="20dd20b7-5800-4870-9ba8-6bfc406b0cbc" providerId="ADAL" clId="{F8F2336F-20E2-42A1-A3F3-D5CC6E5B6768}" dt="2019-12-09T22:17:54.207" v="12026" actId="1035"/>
          <ac:picMkLst>
            <pc:docMk/>
            <pc:sldMk cId="1221344833" sldId="310"/>
            <ac:picMk id="10" creationId="{B728C2AA-3EDC-45C2-8530-F8970C2E6D54}"/>
          </ac:picMkLst>
        </pc:picChg>
        <pc:picChg chg="add del mod">
          <ac:chgData name="Jacob Juel Christensen" userId="20dd20b7-5800-4870-9ba8-6bfc406b0cbc" providerId="ADAL" clId="{F8F2336F-20E2-42A1-A3F3-D5CC6E5B6768}" dt="2019-12-10T06:17:30.383" v="16959" actId="478"/>
          <ac:picMkLst>
            <pc:docMk/>
            <pc:sldMk cId="1221344833" sldId="310"/>
            <ac:picMk id="16" creationId="{47E4EA6E-F023-495D-AA79-E4FFBA01B699}"/>
          </ac:picMkLst>
        </pc:picChg>
        <pc:picChg chg="add">
          <ac:chgData name="Jacob Juel Christensen" userId="20dd20b7-5800-4870-9ba8-6bfc406b0cbc" providerId="ADAL" clId="{F8F2336F-20E2-42A1-A3F3-D5CC6E5B6768}" dt="2019-12-10T06:17:31.037" v="16960"/>
          <ac:picMkLst>
            <pc:docMk/>
            <pc:sldMk cId="1221344833" sldId="310"/>
            <ac:picMk id="21" creationId="{D7DD8866-9BE4-42F8-ACBE-F1D1DEF01DE0}"/>
          </ac:picMkLst>
        </pc:picChg>
        <pc:cxnChg chg="add del mod">
          <ac:chgData name="Jacob Juel Christensen" userId="20dd20b7-5800-4870-9ba8-6bfc406b0cbc" providerId="ADAL" clId="{F8F2336F-20E2-42A1-A3F3-D5CC6E5B6768}" dt="2019-12-09T22:15:27.141" v="11957" actId="478"/>
          <ac:cxnSpMkLst>
            <pc:docMk/>
            <pc:sldMk cId="1221344833" sldId="310"/>
            <ac:cxnSpMk id="8" creationId="{852963FF-92A1-4604-A0F2-3D97E138E19A}"/>
          </ac:cxnSpMkLst>
        </pc:cxnChg>
        <pc:cxnChg chg="add mod">
          <ac:chgData name="Jacob Juel Christensen" userId="20dd20b7-5800-4870-9ba8-6bfc406b0cbc" providerId="ADAL" clId="{F8F2336F-20E2-42A1-A3F3-D5CC6E5B6768}" dt="2019-12-09T22:20:58.403" v="12213" actId="1582"/>
          <ac:cxnSpMkLst>
            <pc:docMk/>
            <pc:sldMk cId="1221344833" sldId="310"/>
            <ac:cxnSpMk id="12" creationId="{063A2F76-7E24-47C3-AD75-AB74842BA216}"/>
          </ac:cxnSpMkLst>
        </pc:cxnChg>
        <pc:cxnChg chg="add mod">
          <ac:chgData name="Jacob Juel Christensen" userId="20dd20b7-5800-4870-9ba8-6bfc406b0cbc" providerId="ADAL" clId="{F8F2336F-20E2-42A1-A3F3-D5CC6E5B6768}" dt="2019-12-09T22:20:58.403" v="12213" actId="1582"/>
          <ac:cxnSpMkLst>
            <pc:docMk/>
            <pc:sldMk cId="1221344833" sldId="310"/>
            <ac:cxnSpMk id="13" creationId="{B9B26885-3E51-4E59-8A12-2E6E25E7C213}"/>
          </ac:cxnSpMkLst>
        </pc:cxnChg>
        <pc:cxnChg chg="add mod">
          <ac:chgData name="Jacob Juel Christensen" userId="20dd20b7-5800-4870-9ba8-6bfc406b0cbc" providerId="ADAL" clId="{F8F2336F-20E2-42A1-A3F3-D5CC6E5B6768}" dt="2019-12-09T22:21:23.991" v="12260" actId="1036"/>
          <ac:cxnSpMkLst>
            <pc:docMk/>
            <pc:sldMk cId="1221344833" sldId="310"/>
            <ac:cxnSpMk id="15" creationId="{F95DAB4A-0CFC-42B1-A5AE-276C2EE43190}"/>
          </ac:cxnSpMkLst>
        </pc:cxnChg>
        <pc:cxnChg chg="add mod">
          <ac:chgData name="Jacob Juel Christensen" userId="20dd20b7-5800-4870-9ba8-6bfc406b0cbc" providerId="ADAL" clId="{F8F2336F-20E2-42A1-A3F3-D5CC6E5B6768}" dt="2019-12-09T22:21:21.710" v="12257" actId="1036"/>
          <ac:cxnSpMkLst>
            <pc:docMk/>
            <pc:sldMk cId="1221344833" sldId="310"/>
            <ac:cxnSpMk id="17" creationId="{30B94E7D-D2F2-44EE-B8A7-739EDB8E4B29}"/>
          </ac:cxnSpMkLst>
        </pc:cxnChg>
        <pc:cxnChg chg="add mod">
          <ac:chgData name="Jacob Juel Christensen" userId="20dd20b7-5800-4870-9ba8-6bfc406b0cbc" providerId="ADAL" clId="{F8F2336F-20E2-42A1-A3F3-D5CC6E5B6768}" dt="2019-12-09T22:21:50.248" v="12295" actId="14100"/>
          <ac:cxnSpMkLst>
            <pc:docMk/>
            <pc:sldMk cId="1221344833" sldId="310"/>
            <ac:cxnSpMk id="19" creationId="{66FECA98-AF7B-471A-A6AD-2E70AA307958}"/>
          </ac:cxnSpMkLst>
        </pc:cxnChg>
      </pc:sldChg>
      <pc:sldChg chg="addSp delSp modSp add ord">
        <pc:chgData name="Jacob Juel Christensen" userId="20dd20b7-5800-4870-9ba8-6bfc406b0cbc" providerId="ADAL" clId="{F8F2336F-20E2-42A1-A3F3-D5CC6E5B6768}" dt="2019-12-10T06:17:35.025" v="16963"/>
        <pc:sldMkLst>
          <pc:docMk/>
          <pc:sldMk cId="2758374974" sldId="311"/>
        </pc:sldMkLst>
        <pc:spChg chg="mod">
          <ac:chgData name="Jacob Juel Christensen" userId="20dd20b7-5800-4870-9ba8-6bfc406b0cbc" providerId="ADAL" clId="{F8F2336F-20E2-42A1-A3F3-D5CC6E5B6768}" dt="2019-12-09T22:25:17.123" v="12427" actId="20577"/>
          <ac:spMkLst>
            <pc:docMk/>
            <pc:sldMk cId="2758374974" sldId="311"/>
            <ac:spMk id="2" creationId="{00000000-0000-0000-0000-000000000000}"/>
          </ac:spMkLst>
        </pc:spChg>
        <pc:spChg chg="add">
          <ac:chgData name="Jacob Juel Christensen" userId="20dd20b7-5800-4870-9ba8-6bfc406b0cbc" providerId="ADAL" clId="{F8F2336F-20E2-42A1-A3F3-D5CC6E5B6768}" dt="2019-12-09T23:06:39.038" v="14587"/>
          <ac:spMkLst>
            <pc:docMk/>
            <pc:sldMk cId="2758374974" sldId="311"/>
            <ac:spMk id="4" creationId="{DF7BB740-C539-4FD6-AB4B-341F35234EF2}"/>
          </ac:spMkLst>
        </pc:spChg>
        <pc:picChg chg="add mod">
          <ac:chgData name="Jacob Juel Christensen" userId="20dd20b7-5800-4870-9ba8-6bfc406b0cbc" providerId="ADAL" clId="{F8F2336F-20E2-42A1-A3F3-D5CC6E5B6768}" dt="2019-12-09T22:27:03.894" v="12567" actId="1036"/>
          <ac:picMkLst>
            <pc:docMk/>
            <pc:sldMk cId="2758374974" sldId="311"/>
            <ac:picMk id="3" creationId="{B3353972-5F4E-4D29-9DA7-69CDF76C61EB}"/>
          </ac:picMkLst>
        </pc:picChg>
        <pc:picChg chg="add del mod">
          <ac:chgData name="Jacob Juel Christensen" userId="20dd20b7-5800-4870-9ba8-6bfc406b0cbc" providerId="ADAL" clId="{F8F2336F-20E2-42A1-A3F3-D5CC6E5B6768}" dt="2019-12-10T06:17:34.491" v="16962" actId="478"/>
          <ac:picMkLst>
            <pc:docMk/>
            <pc:sldMk cId="2758374974" sldId="311"/>
            <ac:picMk id="5" creationId="{70A531B4-ADDC-400E-AFEA-C51D972FE01B}"/>
          </ac:picMkLst>
        </pc:picChg>
        <pc:picChg chg="add">
          <ac:chgData name="Jacob Juel Christensen" userId="20dd20b7-5800-4870-9ba8-6bfc406b0cbc" providerId="ADAL" clId="{F8F2336F-20E2-42A1-A3F3-D5CC6E5B6768}" dt="2019-12-10T06:17:35.025" v="16963"/>
          <ac:picMkLst>
            <pc:docMk/>
            <pc:sldMk cId="2758374974" sldId="311"/>
            <ac:picMk id="6" creationId="{E234FF25-302E-4A46-9FF9-CCB698839534}"/>
          </ac:picMkLst>
        </pc:picChg>
      </pc:sldChg>
      <pc:sldChg chg="addSp delSp modSp add ord">
        <pc:chgData name="Jacob Juel Christensen" userId="20dd20b7-5800-4870-9ba8-6bfc406b0cbc" providerId="ADAL" clId="{F8F2336F-20E2-42A1-A3F3-D5CC6E5B6768}" dt="2019-12-10T06:17:39.450" v="16966"/>
        <pc:sldMkLst>
          <pc:docMk/>
          <pc:sldMk cId="2608548037" sldId="312"/>
        </pc:sldMkLst>
        <pc:spChg chg="mod">
          <ac:chgData name="Jacob Juel Christensen" userId="20dd20b7-5800-4870-9ba8-6bfc406b0cbc" providerId="ADAL" clId="{F8F2336F-20E2-42A1-A3F3-D5CC6E5B6768}" dt="2019-12-09T22:26:56.442" v="12554" actId="20577"/>
          <ac:spMkLst>
            <pc:docMk/>
            <pc:sldMk cId="2608548037" sldId="312"/>
            <ac:spMk id="2" creationId="{00000000-0000-0000-0000-000000000000}"/>
          </ac:spMkLst>
        </pc:spChg>
        <pc:spChg chg="add mod">
          <ac:chgData name="Jacob Juel Christensen" userId="20dd20b7-5800-4870-9ba8-6bfc406b0cbc" providerId="ADAL" clId="{F8F2336F-20E2-42A1-A3F3-D5CC6E5B6768}" dt="2019-12-09T23:06:44.824" v="14590" actId="1035"/>
          <ac:spMkLst>
            <pc:docMk/>
            <pc:sldMk cId="2608548037" sldId="312"/>
            <ac:spMk id="4" creationId="{FC13DB0B-F9A7-4194-90D1-7F3B77943679}"/>
          </ac:spMkLst>
        </pc:spChg>
        <pc:picChg chg="add mod">
          <ac:chgData name="Jacob Juel Christensen" userId="20dd20b7-5800-4870-9ba8-6bfc406b0cbc" providerId="ADAL" clId="{F8F2336F-20E2-42A1-A3F3-D5CC6E5B6768}" dt="2019-12-09T22:27:00.316" v="12564" actId="1036"/>
          <ac:picMkLst>
            <pc:docMk/>
            <pc:sldMk cId="2608548037" sldId="312"/>
            <ac:picMk id="3" creationId="{3A45462A-18FA-49B7-B7EA-3EC7E6910D4A}"/>
          </ac:picMkLst>
        </pc:picChg>
        <pc:picChg chg="add del mod">
          <ac:chgData name="Jacob Juel Christensen" userId="20dd20b7-5800-4870-9ba8-6bfc406b0cbc" providerId="ADAL" clId="{F8F2336F-20E2-42A1-A3F3-D5CC6E5B6768}" dt="2019-12-10T06:17:38.881" v="16965" actId="478"/>
          <ac:picMkLst>
            <pc:docMk/>
            <pc:sldMk cId="2608548037" sldId="312"/>
            <ac:picMk id="5" creationId="{2930EC58-721C-40C5-BB60-A2F5C8D7DA1D}"/>
          </ac:picMkLst>
        </pc:picChg>
        <pc:picChg chg="add">
          <ac:chgData name="Jacob Juel Christensen" userId="20dd20b7-5800-4870-9ba8-6bfc406b0cbc" providerId="ADAL" clId="{F8F2336F-20E2-42A1-A3F3-D5CC6E5B6768}" dt="2019-12-10T06:17:39.450" v="16966"/>
          <ac:picMkLst>
            <pc:docMk/>
            <pc:sldMk cId="2608548037" sldId="312"/>
            <ac:picMk id="6" creationId="{712D9DF4-B237-47F7-9360-50E97194C109}"/>
          </ac:picMkLst>
        </pc:picChg>
      </pc:sldChg>
      <pc:sldChg chg="addSp modSp add">
        <pc:chgData name="Jacob Juel Christensen" userId="20dd20b7-5800-4870-9ba8-6bfc406b0cbc" providerId="ADAL" clId="{F8F2336F-20E2-42A1-A3F3-D5CC6E5B6768}" dt="2019-12-10T06:28:18.099" v="17516" actId="1037"/>
        <pc:sldMkLst>
          <pc:docMk/>
          <pc:sldMk cId="4260339641" sldId="313"/>
        </pc:sldMkLst>
        <pc:spChg chg="mod">
          <ac:chgData name="Jacob Juel Christensen" userId="20dd20b7-5800-4870-9ba8-6bfc406b0cbc" providerId="ADAL" clId="{F8F2336F-20E2-42A1-A3F3-D5CC6E5B6768}" dt="2019-12-10T06:21:18.786" v="17228" actId="20577"/>
          <ac:spMkLst>
            <pc:docMk/>
            <pc:sldMk cId="4260339641" sldId="313"/>
            <ac:spMk id="2" creationId="{00000000-0000-0000-0000-000000000000}"/>
          </ac:spMkLst>
        </pc:spChg>
        <pc:spChg chg="add mod">
          <ac:chgData name="Jacob Juel Christensen" userId="20dd20b7-5800-4870-9ba8-6bfc406b0cbc" providerId="ADAL" clId="{F8F2336F-20E2-42A1-A3F3-D5CC6E5B6768}" dt="2019-12-09T22:51:01.884" v="14186" actId="1038"/>
          <ac:spMkLst>
            <pc:docMk/>
            <pc:sldMk cId="4260339641" sldId="313"/>
            <ac:spMk id="5" creationId="{B334F948-494E-400F-94CB-2DE367D1601B}"/>
          </ac:spMkLst>
        </pc:spChg>
        <pc:spChg chg="add">
          <ac:chgData name="Jacob Juel Christensen" userId="20dd20b7-5800-4870-9ba8-6bfc406b0cbc" providerId="ADAL" clId="{F8F2336F-20E2-42A1-A3F3-D5CC6E5B6768}" dt="2019-12-09T23:07:15.114" v="14602"/>
          <ac:spMkLst>
            <pc:docMk/>
            <pc:sldMk cId="4260339641" sldId="313"/>
            <ac:spMk id="8" creationId="{E0D0FB42-1FA7-4B4F-A91F-A10C8B162B7A}"/>
          </ac:spMkLst>
        </pc:spChg>
        <pc:picChg chg="add mod ord">
          <ac:chgData name="Jacob Juel Christensen" userId="20dd20b7-5800-4870-9ba8-6bfc406b0cbc" providerId="ADAL" clId="{F8F2336F-20E2-42A1-A3F3-D5CC6E5B6768}" dt="2019-12-10T06:28:10.143" v="17492" actId="1076"/>
          <ac:picMkLst>
            <pc:docMk/>
            <pc:sldMk cId="4260339641" sldId="313"/>
            <ac:picMk id="3" creationId="{EC21A2CC-4FBF-4066-A432-4B18946034F9}"/>
          </ac:picMkLst>
        </pc:picChg>
        <pc:picChg chg="add mod ord">
          <ac:chgData name="Jacob Juel Christensen" userId="20dd20b7-5800-4870-9ba8-6bfc406b0cbc" providerId="ADAL" clId="{F8F2336F-20E2-42A1-A3F3-D5CC6E5B6768}" dt="2019-12-09T22:50:39.263" v="14159" actId="166"/>
          <ac:picMkLst>
            <pc:docMk/>
            <pc:sldMk cId="4260339641" sldId="313"/>
            <ac:picMk id="4" creationId="{13753CB7-5BC0-48ED-AB26-E72261CAB7AB}"/>
          </ac:picMkLst>
        </pc:picChg>
        <pc:picChg chg="add">
          <ac:chgData name="Jacob Juel Christensen" userId="20dd20b7-5800-4870-9ba8-6bfc406b0cbc" providerId="ADAL" clId="{F8F2336F-20E2-42A1-A3F3-D5CC6E5B6768}" dt="2019-12-10T06:21:15.513" v="17227"/>
          <ac:picMkLst>
            <pc:docMk/>
            <pc:sldMk cId="4260339641" sldId="313"/>
            <ac:picMk id="9" creationId="{6E98E016-9CCB-4E1D-A210-B4211308185A}"/>
          </ac:picMkLst>
        </pc:picChg>
        <pc:picChg chg="add mod">
          <ac:chgData name="Jacob Juel Christensen" userId="20dd20b7-5800-4870-9ba8-6bfc406b0cbc" providerId="ADAL" clId="{F8F2336F-20E2-42A1-A3F3-D5CC6E5B6768}" dt="2019-12-10T06:27:48.218" v="17491" actId="1076"/>
          <ac:picMkLst>
            <pc:docMk/>
            <pc:sldMk cId="4260339641" sldId="313"/>
            <ac:picMk id="10" creationId="{DD772BC2-BEF9-43B1-A75B-7B146DD80454}"/>
          </ac:picMkLst>
        </pc:picChg>
        <pc:cxnChg chg="add mod">
          <ac:chgData name="Jacob Juel Christensen" userId="20dd20b7-5800-4870-9ba8-6bfc406b0cbc" providerId="ADAL" clId="{F8F2336F-20E2-42A1-A3F3-D5CC6E5B6768}" dt="2019-12-10T06:28:18.099" v="17516" actId="1037"/>
          <ac:cxnSpMkLst>
            <pc:docMk/>
            <pc:sldMk cId="4260339641" sldId="313"/>
            <ac:cxnSpMk id="7" creationId="{E061E4AF-29A7-43D1-B3AB-BEA8BE50594A}"/>
          </ac:cxnSpMkLst>
        </pc:cxnChg>
      </pc:sldChg>
      <pc:sldChg chg="addSp modSp add">
        <pc:chgData name="Jacob Juel Christensen" userId="20dd20b7-5800-4870-9ba8-6bfc406b0cbc" providerId="ADAL" clId="{F8F2336F-20E2-42A1-A3F3-D5CC6E5B6768}" dt="2019-12-10T06:22:15.209" v="17331" actId="1035"/>
        <pc:sldMkLst>
          <pc:docMk/>
          <pc:sldMk cId="2972161199" sldId="314"/>
        </pc:sldMkLst>
        <pc:spChg chg="mod">
          <ac:chgData name="Jacob Juel Christensen" userId="20dd20b7-5800-4870-9ba8-6bfc406b0cbc" providerId="ADAL" clId="{F8F2336F-20E2-42A1-A3F3-D5CC6E5B6768}" dt="2019-12-10T06:21:57.545" v="17288" actId="20577"/>
          <ac:spMkLst>
            <pc:docMk/>
            <pc:sldMk cId="2972161199" sldId="314"/>
            <ac:spMk id="2" creationId="{00000000-0000-0000-0000-000000000000}"/>
          </ac:spMkLst>
        </pc:spChg>
        <pc:spChg chg="add">
          <ac:chgData name="Jacob Juel Christensen" userId="20dd20b7-5800-4870-9ba8-6bfc406b0cbc" providerId="ADAL" clId="{F8F2336F-20E2-42A1-A3F3-D5CC6E5B6768}" dt="2019-12-09T23:07:18.894" v="14603"/>
          <ac:spMkLst>
            <pc:docMk/>
            <pc:sldMk cId="2972161199" sldId="314"/>
            <ac:spMk id="5" creationId="{C9C75E95-6009-4726-B63B-474884EBC99B}"/>
          </ac:spMkLst>
        </pc:spChg>
        <pc:picChg chg="add mod modCrop">
          <ac:chgData name="Jacob Juel Christensen" userId="20dd20b7-5800-4870-9ba8-6bfc406b0cbc" providerId="ADAL" clId="{F8F2336F-20E2-42A1-A3F3-D5CC6E5B6768}" dt="2019-12-10T06:22:15.209" v="17331" actId="1035"/>
          <ac:picMkLst>
            <pc:docMk/>
            <pc:sldMk cId="2972161199" sldId="314"/>
            <ac:picMk id="3" creationId="{DAFD8BFF-3E15-4FFA-86BB-2E2E732E7706}"/>
          </ac:picMkLst>
        </pc:picChg>
        <pc:picChg chg="add mod">
          <ac:chgData name="Jacob Juel Christensen" userId="20dd20b7-5800-4870-9ba8-6bfc406b0cbc" providerId="ADAL" clId="{F8F2336F-20E2-42A1-A3F3-D5CC6E5B6768}" dt="2019-12-10T06:22:15.209" v="17331" actId="1035"/>
          <ac:picMkLst>
            <pc:docMk/>
            <pc:sldMk cId="2972161199" sldId="314"/>
            <ac:picMk id="4" creationId="{4A36A733-F506-43D4-A838-1EEECB7777D2}"/>
          </ac:picMkLst>
        </pc:picChg>
        <pc:picChg chg="add">
          <ac:chgData name="Jacob Juel Christensen" userId="20dd20b7-5800-4870-9ba8-6bfc406b0cbc" providerId="ADAL" clId="{F8F2336F-20E2-42A1-A3F3-D5CC6E5B6768}" dt="2019-12-10T06:21:53.483" v="17287"/>
          <ac:picMkLst>
            <pc:docMk/>
            <pc:sldMk cId="2972161199" sldId="314"/>
            <ac:picMk id="6" creationId="{CE51BC3E-F406-44B2-BDD5-A4D1A410C19F}"/>
          </ac:picMkLst>
        </pc:picChg>
      </pc:sldChg>
      <pc:sldChg chg="addSp delSp modSp add">
        <pc:chgData name="Jacob Juel Christensen" userId="20dd20b7-5800-4870-9ba8-6bfc406b0cbc" providerId="ADAL" clId="{F8F2336F-20E2-42A1-A3F3-D5CC6E5B6768}" dt="2019-12-10T06:19:49.797" v="16983" actId="1076"/>
        <pc:sldMkLst>
          <pc:docMk/>
          <pc:sldMk cId="1884333859" sldId="315"/>
        </pc:sldMkLst>
        <pc:spChg chg="mod">
          <ac:chgData name="Jacob Juel Christensen" userId="20dd20b7-5800-4870-9ba8-6bfc406b0cbc" providerId="ADAL" clId="{F8F2336F-20E2-42A1-A3F3-D5CC6E5B6768}" dt="2019-12-10T06:19:28.548" v="16977" actId="20577"/>
          <ac:spMkLst>
            <pc:docMk/>
            <pc:sldMk cId="1884333859" sldId="315"/>
            <ac:spMk id="2" creationId="{00000000-0000-0000-0000-000000000000}"/>
          </ac:spMkLst>
        </pc:spChg>
        <pc:spChg chg="add">
          <ac:chgData name="Jacob Juel Christensen" userId="20dd20b7-5800-4870-9ba8-6bfc406b0cbc" providerId="ADAL" clId="{F8F2336F-20E2-42A1-A3F3-D5CC6E5B6768}" dt="2019-12-09T23:06:49.464" v="14591"/>
          <ac:spMkLst>
            <pc:docMk/>
            <pc:sldMk cId="1884333859" sldId="315"/>
            <ac:spMk id="8" creationId="{D634C949-F8EF-414A-A9B2-9E2DA0705017}"/>
          </ac:spMkLst>
        </pc:spChg>
        <pc:picChg chg="add mod">
          <ac:chgData name="Jacob Juel Christensen" userId="20dd20b7-5800-4870-9ba8-6bfc406b0cbc" providerId="ADAL" clId="{F8F2336F-20E2-42A1-A3F3-D5CC6E5B6768}" dt="2019-12-09T22:34:19.371" v="13031" actId="1035"/>
          <ac:picMkLst>
            <pc:docMk/>
            <pc:sldMk cId="1884333859" sldId="315"/>
            <ac:picMk id="3" creationId="{4FBEFDD9-C35D-497D-AB80-C13A73A60374}"/>
          </ac:picMkLst>
        </pc:picChg>
        <pc:picChg chg="add del mod">
          <ac:chgData name="Jacob Juel Christensen" userId="20dd20b7-5800-4870-9ba8-6bfc406b0cbc" providerId="ADAL" clId="{F8F2336F-20E2-42A1-A3F3-D5CC6E5B6768}" dt="2019-12-09T22:30:41.816" v="12747"/>
          <ac:picMkLst>
            <pc:docMk/>
            <pc:sldMk cId="1884333859" sldId="315"/>
            <ac:picMk id="4" creationId="{1FAB1C06-262D-43F8-9C67-F455D3249F70}"/>
          </ac:picMkLst>
        </pc:picChg>
        <pc:picChg chg="add del mod">
          <ac:chgData name="Jacob Juel Christensen" userId="20dd20b7-5800-4870-9ba8-6bfc406b0cbc" providerId="ADAL" clId="{F8F2336F-20E2-42A1-A3F3-D5CC6E5B6768}" dt="2019-12-09T22:30:41.816" v="12747"/>
          <ac:picMkLst>
            <pc:docMk/>
            <pc:sldMk cId="1884333859" sldId="315"/>
            <ac:picMk id="5" creationId="{36F680FB-F88F-4DE1-BC8E-54AD11ADE709}"/>
          </ac:picMkLst>
        </pc:picChg>
        <pc:picChg chg="add mod">
          <ac:chgData name="Jacob Juel Christensen" userId="20dd20b7-5800-4870-9ba8-6bfc406b0cbc" providerId="ADAL" clId="{F8F2336F-20E2-42A1-A3F3-D5CC6E5B6768}" dt="2019-12-09T22:34:43.344" v="13168" actId="1076"/>
          <ac:picMkLst>
            <pc:docMk/>
            <pc:sldMk cId="1884333859" sldId="315"/>
            <ac:picMk id="6" creationId="{139C4ADE-19E9-43B6-87C5-4FE9E5C38D3D}"/>
          </ac:picMkLst>
        </pc:picChg>
        <pc:picChg chg="add mod modCrop">
          <ac:chgData name="Jacob Juel Christensen" userId="20dd20b7-5800-4870-9ba8-6bfc406b0cbc" providerId="ADAL" clId="{F8F2336F-20E2-42A1-A3F3-D5CC6E5B6768}" dt="2019-12-09T22:34:41.766" v="13166" actId="1035"/>
          <ac:picMkLst>
            <pc:docMk/>
            <pc:sldMk cId="1884333859" sldId="315"/>
            <ac:picMk id="7" creationId="{1C247965-D285-4F8B-A8BA-7C6C4B9E5887}"/>
          </ac:picMkLst>
        </pc:picChg>
        <pc:picChg chg="add mod">
          <ac:chgData name="Jacob Juel Christensen" userId="20dd20b7-5800-4870-9ba8-6bfc406b0cbc" providerId="ADAL" clId="{F8F2336F-20E2-42A1-A3F3-D5CC6E5B6768}" dt="2019-12-10T06:19:49.797" v="16983" actId="1076"/>
          <ac:picMkLst>
            <pc:docMk/>
            <pc:sldMk cId="1884333859" sldId="315"/>
            <ac:picMk id="9" creationId="{CA8385F1-D0AE-4297-9DD1-0B8167C2ECB5}"/>
          </ac:picMkLst>
        </pc:picChg>
      </pc:sldChg>
      <pc:sldChg chg="addSp delSp modSp add">
        <pc:chgData name="Jacob Juel Christensen" userId="20dd20b7-5800-4870-9ba8-6bfc406b0cbc" providerId="ADAL" clId="{F8F2336F-20E2-42A1-A3F3-D5CC6E5B6768}" dt="2019-12-10T06:20:03.617" v="16987" actId="20577"/>
        <pc:sldMkLst>
          <pc:docMk/>
          <pc:sldMk cId="2353719054" sldId="316"/>
        </pc:sldMkLst>
        <pc:spChg chg="mod">
          <ac:chgData name="Jacob Juel Christensen" userId="20dd20b7-5800-4870-9ba8-6bfc406b0cbc" providerId="ADAL" clId="{F8F2336F-20E2-42A1-A3F3-D5CC6E5B6768}" dt="2019-12-10T06:20:03.617" v="16987" actId="20577"/>
          <ac:spMkLst>
            <pc:docMk/>
            <pc:sldMk cId="2353719054" sldId="316"/>
            <ac:spMk id="2" creationId="{00000000-0000-0000-0000-000000000000}"/>
          </ac:spMkLst>
        </pc:spChg>
        <pc:spChg chg="add">
          <ac:chgData name="Jacob Juel Christensen" userId="20dd20b7-5800-4870-9ba8-6bfc406b0cbc" providerId="ADAL" clId="{F8F2336F-20E2-42A1-A3F3-D5CC6E5B6768}" dt="2019-12-09T23:06:51.151" v="14592"/>
          <ac:spMkLst>
            <pc:docMk/>
            <pc:sldMk cId="2353719054" sldId="316"/>
            <ac:spMk id="8" creationId="{1D8FEBFF-C5FA-4609-A8E7-3420754A8EC9}"/>
          </ac:spMkLst>
        </pc:spChg>
        <pc:picChg chg="add del">
          <ac:chgData name="Jacob Juel Christensen" userId="20dd20b7-5800-4870-9ba8-6bfc406b0cbc" providerId="ADAL" clId="{F8F2336F-20E2-42A1-A3F3-D5CC6E5B6768}" dt="2019-12-09T22:35:43.415" v="13170"/>
          <ac:picMkLst>
            <pc:docMk/>
            <pc:sldMk cId="2353719054" sldId="316"/>
            <ac:picMk id="3" creationId="{1525C519-6BD7-4ED3-BE9A-561B55C23173}"/>
          </ac:picMkLst>
        </pc:picChg>
        <pc:picChg chg="add del mod">
          <ac:chgData name="Jacob Juel Christensen" userId="20dd20b7-5800-4870-9ba8-6bfc406b0cbc" providerId="ADAL" clId="{F8F2336F-20E2-42A1-A3F3-D5CC6E5B6768}" dt="2019-12-09T22:36:27.430" v="13196" actId="478"/>
          <ac:picMkLst>
            <pc:docMk/>
            <pc:sldMk cId="2353719054" sldId="316"/>
            <ac:picMk id="4" creationId="{89B852F8-6317-4B7B-8C0D-21D3B468735D}"/>
          </ac:picMkLst>
        </pc:picChg>
        <pc:picChg chg="add del">
          <ac:chgData name="Jacob Juel Christensen" userId="20dd20b7-5800-4870-9ba8-6bfc406b0cbc" providerId="ADAL" clId="{F8F2336F-20E2-42A1-A3F3-D5CC6E5B6768}" dt="2019-12-10T06:19:36.265" v="16979"/>
          <ac:picMkLst>
            <pc:docMk/>
            <pc:sldMk cId="2353719054" sldId="316"/>
            <ac:picMk id="5" creationId="{59F86093-F807-4504-9002-A6FE67FD8B7C}"/>
          </ac:picMkLst>
        </pc:picChg>
        <pc:picChg chg="add del mod">
          <ac:chgData name="Jacob Juel Christensen" userId="20dd20b7-5800-4870-9ba8-6bfc406b0cbc" providerId="ADAL" clId="{F8F2336F-20E2-42A1-A3F3-D5CC6E5B6768}" dt="2019-12-09T22:37:16.336" v="13228" actId="478"/>
          <ac:picMkLst>
            <pc:docMk/>
            <pc:sldMk cId="2353719054" sldId="316"/>
            <ac:picMk id="5" creationId="{6211A7CD-F278-4EA3-B244-A800A80A3A4D}"/>
          </ac:picMkLst>
        </pc:picChg>
        <pc:picChg chg="add del mod">
          <ac:chgData name="Jacob Juel Christensen" userId="20dd20b7-5800-4870-9ba8-6bfc406b0cbc" providerId="ADAL" clId="{F8F2336F-20E2-42A1-A3F3-D5CC6E5B6768}" dt="2019-12-09T22:37:14.821" v="13227" actId="478"/>
          <ac:picMkLst>
            <pc:docMk/>
            <pc:sldMk cId="2353719054" sldId="316"/>
            <ac:picMk id="6" creationId="{7AE84E36-BDFC-4098-A8A4-6F2AD0813C71}"/>
          </ac:picMkLst>
        </pc:picChg>
        <pc:picChg chg="add">
          <ac:chgData name="Jacob Juel Christensen" userId="20dd20b7-5800-4870-9ba8-6bfc406b0cbc" providerId="ADAL" clId="{F8F2336F-20E2-42A1-A3F3-D5CC6E5B6768}" dt="2019-12-10T06:19:54.471" v="16984"/>
          <ac:picMkLst>
            <pc:docMk/>
            <pc:sldMk cId="2353719054" sldId="316"/>
            <ac:picMk id="6" creationId="{880A83D9-CABA-450D-9D93-5691F6EAC94C}"/>
          </ac:picMkLst>
        </pc:picChg>
        <pc:picChg chg="add mod">
          <ac:chgData name="Jacob Juel Christensen" userId="20dd20b7-5800-4870-9ba8-6bfc406b0cbc" providerId="ADAL" clId="{F8F2336F-20E2-42A1-A3F3-D5CC6E5B6768}" dt="2019-12-09T22:38:35.823" v="13398" actId="1036"/>
          <ac:picMkLst>
            <pc:docMk/>
            <pc:sldMk cId="2353719054" sldId="316"/>
            <ac:picMk id="7" creationId="{23700E38-6586-4E3F-AC2B-FB70098F7215}"/>
          </ac:picMkLst>
        </pc:picChg>
      </pc:sldChg>
      <pc:sldChg chg="addSp modSp add">
        <pc:chgData name="Jacob Juel Christensen" userId="20dd20b7-5800-4870-9ba8-6bfc406b0cbc" providerId="ADAL" clId="{F8F2336F-20E2-42A1-A3F3-D5CC6E5B6768}" dt="2019-12-10T06:20:08.467" v="16988"/>
        <pc:sldMkLst>
          <pc:docMk/>
          <pc:sldMk cId="3576834523" sldId="317"/>
        </pc:sldMkLst>
        <pc:spChg chg="mod">
          <ac:chgData name="Jacob Juel Christensen" userId="20dd20b7-5800-4870-9ba8-6bfc406b0cbc" providerId="ADAL" clId="{F8F2336F-20E2-42A1-A3F3-D5CC6E5B6768}" dt="2019-12-09T22:39:47.711" v="13479" actId="20577"/>
          <ac:spMkLst>
            <pc:docMk/>
            <pc:sldMk cId="3576834523" sldId="317"/>
            <ac:spMk id="2" creationId="{00000000-0000-0000-0000-000000000000}"/>
          </ac:spMkLst>
        </pc:spChg>
        <pc:spChg chg="add">
          <ac:chgData name="Jacob Juel Christensen" userId="20dd20b7-5800-4870-9ba8-6bfc406b0cbc" providerId="ADAL" clId="{F8F2336F-20E2-42A1-A3F3-D5CC6E5B6768}" dt="2019-12-09T23:06:53.338" v="14593"/>
          <ac:spMkLst>
            <pc:docMk/>
            <pc:sldMk cId="3576834523" sldId="317"/>
            <ac:spMk id="4" creationId="{E9667C56-608D-40AE-B698-B41CCB135A17}"/>
          </ac:spMkLst>
        </pc:spChg>
        <pc:picChg chg="add mod">
          <ac:chgData name="Jacob Juel Christensen" userId="20dd20b7-5800-4870-9ba8-6bfc406b0cbc" providerId="ADAL" clId="{F8F2336F-20E2-42A1-A3F3-D5CC6E5B6768}" dt="2019-12-09T22:39:53.684" v="13536" actId="1035"/>
          <ac:picMkLst>
            <pc:docMk/>
            <pc:sldMk cId="3576834523" sldId="317"/>
            <ac:picMk id="3" creationId="{4BA4258B-1A68-449D-B087-DE6E4280C3F0}"/>
          </ac:picMkLst>
        </pc:picChg>
        <pc:picChg chg="add">
          <ac:chgData name="Jacob Juel Christensen" userId="20dd20b7-5800-4870-9ba8-6bfc406b0cbc" providerId="ADAL" clId="{F8F2336F-20E2-42A1-A3F3-D5CC6E5B6768}" dt="2019-12-10T06:20:08.467" v="16988"/>
          <ac:picMkLst>
            <pc:docMk/>
            <pc:sldMk cId="3576834523" sldId="317"/>
            <ac:picMk id="5" creationId="{419F3CF7-7F42-461E-A77F-189D2E980715}"/>
          </ac:picMkLst>
        </pc:picChg>
      </pc:sldChg>
      <pc:sldChg chg="addSp delSp modSp add">
        <pc:chgData name="Jacob Juel Christensen" userId="20dd20b7-5800-4870-9ba8-6bfc406b0cbc" providerId="ADAL" clId="{F8F2336F-20E2-42A1-A3F3-D5CC6E5B6768}" dt="2019-12-10T06:22:29.415" v="17333" actId="20577"/>
        <pc:sldMkLst>
          <pc:docMk/>
          <pc:sldMk cId="3713915659" sldId="318"/>
        </pc:sldMkLst>
        <pc:spChg chg="mod">
          <ac:chgData name="Jacob Juel Christensen" userId="20dd20b7-5800-4870-9ba8-6bfc406b0cbc" providerId="ADAL" clId="{F8F2336F-20E2-42A1-A3F3-D5CC6E5B6768}" dt="2019-12-10T06:22:29.415" v="17333" actId="20577"/>
          <ac:spMkLst>
            <pc:docMk/>
            <pc:sldMk cId="3713915659" sldId="318"/>
            <ac:spMk id="2" creationId="{00000000-0000-0000-0000-000000000000}"/>
          </ac:spMkLst>
        </pc:spChg>
        <pc:spChg chg="add">
          <ac:chgData name="Jacob Juel Christensen" userId="20dd20b7-5800-4870-9ba8-6bfc406b0cbc" providerId="ADAL" clId="{F8F2336F-20E2-42A1-A3F3-D5CC6E5B6768}" dt="2019-12-09T23:07:20.910" v="14604"/>
          <ac:spMkLst>
            <pc:docMk/>
            <pc:sldMk cId="3713915659" sldId="318"/>
            <ac:spMk id="7" creationId="{2846246B-6F71-4959-BC81-C8E2D10946D3}"/>
          </ac:spMkLst>
        </pc:spChg>
        <pc:picChg chg="add del mod">
          <ac:chgData name="Jacob Juel Christensen" userId="20dd20b7-5800-4870-9ba8-6bfc406b0cbc" providerId="ADAL" clId="{F8F2336F-20E2-42A1-A3F3-D5CC6E5B6768}" dt="2019-12-09T22:58:15.403" v="14518" actId="478"/>
          <ac:picMkLst>
            <pc:docMk/>
            <pc:sldMk cId="3713915659" sldId="318"/>
            <ac:picMk id="3" creationId="{D3799391-1887-4FAF-821B-B07C67AE960F}"/>
          </ac:picMkLst>
        </pc:picChg>
        <pc:picChg chg="add mod">
          <ac:chgData name="Jacob Juel Christensen" userId="20dd20b7-5800-4870-9ba8-6bfc406b0cbc" providerId="ADAL" clId="{F8F2336F-20E2-42A1-A3F3-D5CC6E5B6768}" dt="2019-12-09T22:59:09.756" v="14545" actId="1035"/>
          <ac:picMkLst>
            <pc:docMk/>
            <pc:sldMk cId="3713915659" sldId="318"/>
            <ac:picMk id="4" creationId="{7A74B5BA-5961-4269-93F1-951F98DAF635}"/>
          </ac:picMkLst>
        </pc:picChg>
        <pc:picChg chg="add mod">
          <ac:chgData name="Jacob Juel Christensen" userId="20dd20b7-5800-4870-9ba8-6bfc406b0cbc" providerId="ADAL" clId="{F8F2336F-20E2-42A1-A3F3-D5CC6E5B6768}" dt="2019-12-09T22:58:34.499" v="14520" actId="1076"/>
          <ac:picMkLst>
            <pc:docMk/>
            <pc:sldMk cId="3713915659" sldId="318"/>
            <ac:picMk id="5" creationId="{053C7B50-5FF9-4B41-B191-9F8E0A887E15}"/>
          </ac:picMkLst>
        </pc:picChg>
        <pc:picChg chg="add mod">
          <ac:chgData name="Jacob Juel Christensen" userId="20dd20b7-5800-4870-9ba8-6bfc406b0cbc" providerId="ADAL" clId="{F8F2336F-20E2-42A1-A3F3-D5CC6E5B6768}" dt="2019-12-09T22:59:04.273" v="14535" actId="1038"/>
          <ac:picMkLst>
            <pc:docMk/>
            <pc:sldMk cId="3713915659" sldId="318"/>
            <ac:picMk id="6" creationId="{8689FFDD-50C3-4A11-9880-02A54476B29B}"/>
          </ac:picMkLst>
        </pc:picChg>
        <pc:picChg chg="add">
          <ac:chgData name="Jacob Juel Christensen" userId="20dd20b7-5800-4870-9ba8-6bfc406b0cbc" providerId="ADAL" clId="{F8F2336F-20E2-42A1-A3F3-D5CC6E5B6768}" dt="2019-12-10T06:22:23.555" v="17332"/>
          <ac:picMkLst>
            <pc:docMk/>
            <pc:sldMk cId="3713915659" sldId="318"/>
            <ac:picMk id="8" creationId="{F58B8BB1-981A-47C6-937C-BD1E9685899B}"/>
          </ac:picMkLst>
        </pc:picChg>
      </pc:sldChg>
      <pc:sldChg chg="add">
        <pc:chgData name="Jacob Juel Christensen" userId="20dd20b7-5800-4870-9ba8-6bfc406b0cbc" providerId="ADAL" clId="{F8F2336F-20E2-42A1-A3F3-D5CC6E5B6768}" dt="2019-12-09T23:04:44.971" v="14581"/>
        <pc:sldMkLst>
          <pc:docMk/>
          <pc:sldMk cId="1113261518" sldId="319"/>
        </pc:sldMkLst>
      </pc:sldChg>
      <pc:sldChg chg="add del">
        <pc:chgData name="Jacob Juel Christensen" userId="20dd20b7-5800-4870-9ba8-6bfc406b0cbc" providerId="ADAL" clId="{F8F2336F-20E2-42A1-A3F3-D5CC6E5B6768}" dt="2019-12-09T23:04:42.410" v="14580" actId="2696"/>
        <pc:sldMkLst>
          <pc:docMk/>
          <pc:sldMk cId="1799234412" sldId="319"/>
        </pc:sldMkLst>
      </pc:sldChg>
      <pc:sldChg chg="add">
        <pc:chgData name="Jacob Juel Christensen" userId="20dd20b7-5800-4870-9ba8-6bfc406b0cbc" providerId="ADAL" clId="{F8F2336F-20E2-42A1-A3F3-D5CC6E5B6768}" dt="2019-12-09T23:04:44.971" v="14581"/>
        <pc:sldMkLst>
          <pc:docMk/>
          <pc:sldMk cId="648106092" sldId="320"/>
        </pc:sldMkLst>
      </pc:sldChg>
      <pc:sldChg chg="add del">
        <pc:chgData name="Jacob Juel Christensen" userId="20dd20b7-5800-4870-9ba8-6bfc406b0cbc" providerId="ADAL" clId="{F8F2336F-20E2-42A1-A3F3-D5CC6E5B6768}" dt="2019-12-09T23:04:42.410" v="14580" actId="2696"/>
        <pc:sldMkLst>
          <pc:docMk/>
          <pc:sldMk cId="2992913529" sldId="320"/>
        </pc:sldMkLst>
      </pc:sldChg>
      <pc:sldChg chg="add del">
        <pc:chgData name="Jacob Juel Christensen" userId="20dd20b7-5800-4870-9ba8-6bfc406b0cbc" providerId="ADAL" clId="{F8F2336F-20E2-42A1-A3F3-D5CC6E5B6768}" dt="2019-12-09T23:04:42.410" v="14580" actId="2696"/>
        <pc:sldMkLst>
          <pc:docMk/>
          <pc:sldMk cId="1992036248" sldId="321"/>
        </pc:sldMkLst>
      </pc:sldChg>
      <pc:sldChg chg="add">
        <pc:chgData name="Jacob Juel Christensen" userId="20dd20b7-5800-4870-9ba8-6bfc406b0cbc" providerId="ADAL" clId="{F8F2336F-20E2-42A1-A3F3-D5CC6E5B6768}" dt="2019-12-09T23:04:44.971" v="14581"/>
        <pc:sldMkLst>
          <pc:docMk/>
          <pc:sldMk cId="3000732927" sldId="321"/>
        </pc:sldMkLst>
      </pc:sldChg>
      <pc:sldChg chg="modSp add setBg">
        <pc:chgData name="Jacob Juel Christensen" userId="20dd20b7-5800-4870-9ba8-6bfc406b0cbc" providerId="ADAL" clId="{F8F2336F-20E2-42A1-A3F3-D5CC6E5B6768}" dt="2019-12-09T23:04:25.381" v="14579" actId="20577"/>
        <pc:sldMkLst>
          <pc:docMk/>
          <pc:sldMk cId="3567137500" sldId="322"/>
        </pc:sldMkLst>
        <pc:spChg chg="mod">
          <ac:chgData name="Jacob Juel Christensen" userId="20dd20b7-5800-4870-9ba8-6bfc406b0cbc" providerId="ADAL" clId="{F8F2336F-20E2-42A1-A3F3-D5CC6E5B6768}" dt="2019-12-09T23:04:25.381" v="14579" actId="20577"/>
          <ac:spMkLst>
            <pc:docMk/>
            <pc:sldMk cId="3567137500" sldId="322"/>
            <ac:spMk id="2" creationId="{97E7ACB6-F112-4AC2-ACB4-24C83F713F6B}"/>
          </ac:spMkLst>
        </pc:spChg>
      </pc:sldChg>
      <pc:sldChg chg="addSp delSp modSp add ord setBg">
        <pc:chgData name="Jacob Juel Christensen" userId="20dd20b7-5800-4870-9ba8-6bfc406b0cbc" providerId="ADAL" clId="{F8F2336F-20E2-42A1-A3F3-D5CC6E5B6768}" dt="2019-12-09T23:11:20.921" v="14639" actId="1037"/>
        <pc:sldMkLst>
          <pc:docMk/>
          <pc:sldMk cId="1550328537" sldId="323"/>
        </pc:sldMkLst>
        <pc:spChg chg="add mod">
          <ac:chgData name="Jacob Juel Christensen" userId="20dd20b7-5800-4870-9ba8-6bfc406b0cbc" providerId="ADAL" clId="{F8F2336F-20E2-42A1-A3F3-D5CC6E5B6768}" dt="2019-12-09T23:11:20.921" v="14639" actId="1037"/>
          <ac:spMkLst>
            <pc:docMk/>
            <pc:sldMk cId="1550328537" sldId="323"/>
            <ac:spMk id="3" creationId="{D9A0C8FB-1B40-4A42-A0EB-067597E9F1BD}"/>
          </ac:spMkLst>
        </pc:spChg>
        <pc:picChg chg="add del">
          <ac:chgData name="Jacob Juel Christensen" userId="20dd20b7-5800-4870-9ba8-6bfc406b0cbc" providerId="ADAL" clId="{F8F2336F-20E2-42A1-A3F3-D5CC6E5B6768}" dt="2019-12-09T23:11:09.721" v="14632" actId="478"/>
          <ac:picMkLst>
            <pc:docMk/>
            <pc:sldMk cId="1550328537" sldId="323"/>
            <ac:picMk id="2" creationId="{ED76B814-C2A5-4A1F-99DD-E36C395E2040}"/>
          </ac:picMkLst>
        </pc:picChg>
        <pc:picChg chg="add del">
          <ac:chgData name="Jacob Juel Christensen" userId="20dd20b7-5800-4870-9ba8-6bfc406b0cbc" providerId="ADAL" clId="{F8F2336F-20E2-42A1-A3F3-D5CC6E5B6768}" dt="2019-12-09T23:11:09.326" v="14631"/>
          <ac:picMkLst>
            <pc:docMk/>
            <pc:sldMk cId="1550328537" sldId="323"/>
            <ac:picMk id="4" creationId="{4CF9546B-F424-4A39-848B-9923A8FC869B}"/>
          </ac:picMkLst>
        </pc:picChg>
      </pc:sldChg>
      <pc:sldChg chg="add setBg">
        <pc:chgData name="Jacob Juel Christensen" userId="20dd20b7-5800-4870-9ba8-6bfc406b0cbc" providerId="ADAL" clId="{F8F2336F-20E2-42A1-A3F3-D5CC6E5B6768}" dt="2019-12-09T23:11:44.858" v="14641"/>
        <pc:sldMkLst>
          <pc:docMk/>
          <pc:sldMk cId="3808175363" sldId="324"/>
        </pc:sldMkLst>
      </pc:sldChg>
      <pc:sldChg chg="addSp add">
        <pc:chgData name="Jacob Juel Christensen" userId="20dd20b7-5800-4870-9ba8-6bfc406b0cbc" providerId="ADAL" clId="{F8F2336F-20E2-42A1-A3F3-D5CC6E5B6768}" dt="2019-12-09T23:13:45.636" v="14656"/>
        <pc:sldMkLst>
          <pc:docMk/>
          <pc:sldMk cId="338323683" sldId="325"/>
        </pc:sldMkLst>
        <pc:picChg chg="add">
          <ac:chgData name="Jacob Juel Christensen" userId="20dd20b7-5800-4870-9ba8-6bfc406b0cbc" providerId="ADAL" clId="{F8F2336F-20E2-42A1-A3F3-D5CC6E5B6768}" dt="2019-12-09T23:13:45.636" v="14656"/>
          <ac:picMkLst>
            <pc:docMk/>
            <pc:sldMk cId="338323683" sldId="325"/>
            <ac:picMk id="3074" creationId="{7B0DC8BC-5C6A-4FD4-84D3-6840BE2E7528}"/>
          </ac:picMkLst>
        </pc:picChg>
      </pc:sldChg>
      <pc:sldChg chg="add del">
        <pc:chgData name="Jacob Juel Christensen" userId="20dd20b7-5800-4870-9ba8-6bfc406b0cbc" providerId="ADAL" clId="{F8F2336F-20E2-42A1-A3F3-D5CC6E5B6768}" dt="2019-12-09T23:12:21.469" v="14654" actId="47"/>
        <pc:sldMkLst>
          <pc:docMk/>
          <pc:sldMk cId="1933999990" sldId="325"/>
        </pc:sldMkLst>
      </pc:sldChg>
      <pc:sldChg chg="addSp modSp add del">
        <pc:chgData name="Jacob Juel Christensen" userId="20dd20b7-5800-4870-9ba8-6bfc406b0cbc" providerId="ADAL" clId="{F8F2336F-20E2-42A1-A3F3-D5CC6E5B6768}" dt="2019-12-09T23:33:25.070" v="15654" actId="2696"/>
        <pc:sldMkLst>
          <pc:docMk/>
          <pc:sldMk cId="76576981" sldId="326"/>
        </pc:sldMkLst>
        <pc:spChg chg="add mod">
          <ac:chgData name="Jacob Juel Christensen" userId="20dd20b7-5800-4870-9ba8-6bfc406b0cbc" providerId="ADAL" clId="{F8F2336F-20E2-42A1-A3F3-D5CC6E5B6768}" dt="2019-12-09T23:15:17.737" v="14700" actId="20577"/>
          <ac:spMkLst>
            <pc:docMk/>
            <pc:sldMk cId="76576981" sldId="326"/>
            <ac:spMk id="3" creationId="{D1FB62C6-4707-4566-A9D8-10E51528D5D6}"/>
          </ac:spMkLst>
        </pc:spChg>
        <pc:picChg chg="add">
          <ac:chgData name="Jacob Juel Christensen" userId="20dd20b7-5800-4870-9ba8-6bfc406b0cbc" providerId="ADAL" clId="{F8F2336F-20E2-42A1-A3F3-D5CC6E5B6768}" dt="2019-12-09T23:14:59.309" v="14658"/>
          <ac:picMkLst>
            <pc:docMk/>
            <pc:sldMk cId="76576981" sldId="326"/>
            <ac:picMk id="2" creationId="{353FFB08-17D4-450C-A06D-0BD2CDFA5D7E}"/>
          </ac:picMkLst>
        </pc:picChg>
      </pc:sldChg>
      <pc:sldChg chg="add">
        <pc:chgData name="Jacob Juel Christensen" userId="20dd20b7-5800-4870-9ba8-6bfc406b0cbc" providerId="ADAL" clId="{F8F2336F-20E2-42A1-A3F3-D5CC6E5B6768}" dt="2019-12-09T23:34:45.300" v="15754"/>
        <pc:sldMkLst>
          <pc:docMk/>
          <pc:sldMk cId="2369631977" sldId="326"/>
        </pc:sldMkLst>
      </pc:sldChg>
      <pc:sldChg chg="add del">
        <pc:chgData name="Jacob Juel Christensen" userId="20dd20b7-5800-4870-9ba8-6bfc406b0cbc" providerId="ADAL" clId="{F8F2336F-20E2-42A1-A3F3-D5CC6E5B6768}" dt="2019-12-09T23:34:42.997" v="15753" actId="2696"/>
        <pc:sldMkLst>
          <pc:docMk/>
          <pc:sldMk cId="2470070281" sldId="326"/>
        </pc:sldMkLst>
      </pc:sldChg>
      <pc:sldChg chg="addSp add del">
        <pc:chgData name="Jacob Juel Christensen" userId="20dd20b7-5800-4870-9ba8-6bfc406b0cbc" providerId="ADAL" clId="{F8F2336F-20E2-42A1-A3F3-D5CC6E5B6768}" dt="2019-12-09T23:42:42.099" v="16002" actId="47"/>
        <pc:sldMkLst>
          <pc:docMk/>
          <pc:sldMk cId="2762346052" sldId="327"/>
        </pc:sldMkLst>
        <pc:picChg chg="add">
          <ac:chgData name="Jacob Juel Christensen" userId="20dd20b7-5800-4870-9ba8-6bfc406b0cbc" providerId="ADAL" clId="{F8F2336F-20E2-42A1-A3F3-D5CC6E5B6768}" dt="2019-12-09T23:16:33.130" v="14702"/>
          <ac:picMkLst>
            <pc:docMk/>
            <pc:sldMk cId="2762346052" sldId="327"/>
            <ac:picMk id="2" creationId="{755A4A80-6AAC-4E8B-A27C-9F35CAC20364}"/>
          </ac:picMkLst>
        </pc:picChg>
      </pc:sldChg>
      <pc:sldChg chg="addSp modSp add modAnim">
        <pc:chgData name="Jacob Juel Christensen" userId="20dd20b7-5800-4870-9ba8-6bfc406b0cbc" providerId="ADAL" clId="{F8F2336F-20E2-42A1-A3F3-D5CC6E5B6768}" dt="2019-12-09T23:20:24.233" v="14925" actId="1038"/>
        <pc:sldMkLst>
          <pc:docMk/>
          <pc:sldMk cId="1600539664" sldId="328"/>
        </pc:sldMkLst>
        <pc:spChg chg="add mod">
          <ac:chgData name="Jacob Juel Christensen" userId="20dd20b7-5800-4870-9ba8-6bfc406b0cbc" providerId="ADAL" clId="{F8F2336F-20E2-42A1-A3F3-D5CC6E5B6768}" dt="2019-12-09T23:19:57.577" v="14885" actId="20577"/>
          <ac:spMkLst>
            <pc:docMk/>
            <pc:sldMk cId="1600539664" sldId="328"/>
            <ac:spMk id="5" creationId="{631624D5-7E08-43F5-BE0C-6A7779821CEC}"/>
          </ac:spMkLst>
        </pc:spChg>
        <pc:picChg chg="add mod">
          <ac:chgData name="Jacob Juel Christensen" userId="20dd20b7-5800-4870-9ba8-6bfc406b0cbc" providerId="ADAL" clId="{F8F2336F-20E2-42A1-A3F3-D5CC6E5B6768}" dt="2019-12-09T23:20:21.406" v="14922" actId="1035"/>
          <ac:picMkLst>
            <pc:docMk/>
            <pc:sldMk cId="1600539664" sldId="328"/>
            <ac:picMk id="2" creationId="{11DC76FC-066E-4BFD-B299-A43FCA14D533}"/>
          </ac:picMkLst>
        </pc:picChg>
        <pc:picChg chg="add mod ord">
          <ac:chgData name="Jacob Juel Christensen" userId="20dd20b7-5800-4870-9ba8-6bfc406b0cbc" providerId="ADAL" clId="{F8F2336F-20E2-42A1-A3F3-D5CC6E5B6768}" dt="2019-12-09T23:20:24.233" v="14925" actId="1038"/>
          <ac:picMkLst>
            <pc:docMk/>
            <pc:sldMk cId="1600539664" sldId="328"/>
            <ac:picMk id="3" creationId="{BB0E3D21-0852-4DCC-9E89-65C1A52D80A9}"/>
          </ac:picMkLst>
        </pc:picChg>
        <pc:picChg chg="add mod">
          <ac:chgData name="Jacob Juel Christensen" userId="20dd20b7-5800-4870-9ba8-6bfc406b0cbc" providerId="ADAL" clId="{F8F2336F-20E2-42A1-A3F3-D5CC6E5B6768}" dt="2019-12-09T23:20:08.393" v="14918" actId="1036"/>
          <ac:picMkLst>
            <pc:docMk/>
            <pc:sldMk cId="1600539664" sldId="328"/>
            <ac:picMk id="4" creationId="{D6355FBC-E182-4FC7-983D-B8919162B6A0}"/>
          </ac:picMkLst>
        </pc:picChg>
      </pc:sldChg>
      <pc:sldChg chg="addSp delSp modSp add">
        <pc:chgData name="Jacob Juel Christensen" userId="20dd20b7-5800-4870-9ba8-6bfc406b0cbc" providerId="ADAL" clId="{F8F2336F-20E2-42A1-A3F3-D5CC6E5B6768}" dt="2019-12-10T20:51:27.215" v="21144" actId="207"/>
        <pc:sldMkLst>
          <pc:docMk/>
          <pc:sldMk cId="100149875" sldId="329"/>
        </pc:sldMkLst>
        <pc:spChg chg="add mod">
          <ac:chgData name="Jacob Juel Christensen" userId="20dd20b7-5800-4870-9ba8-6bfc406b0cbc" providerId="ADAL" clId="{F8F2336F-20E2-42A1-A3F3-D5CC6E5B6768}" dt="2019-12-10T05:55:49.579" v="16107" actId="20577"/>
          <ac:spMkLst>
            <pc:docMk/>
            <pc:sldMk cId="100149875" sldId="329"/>
            <ac:spMk id="3" creationId="{057FBF41-7C7B-4189-8670-A53DE3D53D42}"/>
          </ac:spMkLst>
        </pc:spChg>
        <pc:spChg chg="add del mod">
          <ac:chgData name="Jacob Juel Christensen" userId="20dd20b7-5800-4870-9ba8-6bfc406b0cbc" providerId="ADAL" clId="{F8F2336F-20E2-42A1-A3F3-D5CC6E5B6768}" dt="2019-12-09T23:25:08.906" v="15111" actId="478"/>
          <ac:spMkLst>
            <pc:docMk/>
            <pc:sldMk cId="100149875" sldId="329"/>
            <ac:spMk id="4" creationId="{5EEA057F-5AFD-452D-9E13-13BC40B861BD}"/>
          </ac:spMkLst>
        </pc:spChg>
        <pc:spChg chg="add del mod">
          <ac:chgData name="Jacob Juel Christensen" userId="20dd20b7-5800-4870-9ba8-6bfc406b0cbc" providerId="ADAL" clId="{F8F2336F-20E2-42A1-A3F3-D5CC6E5B6768}" dt="2019-12-09T23:27:52.268" v="15217" actId="478"/>
          <ac:spMkLst>
            <pc:docMk/>
            <pc:sldMk cId="100149875" sldId="329"/>
            <ac:spMk id="5" creationId="{61F44E16-C406-4081-B698-746DB6EE1CF0}"/>
          </ac:spMkLst>
        </pc:spChg>
        <pc:spChg chg="add del">
          <ac:chgData name="Jacob Juel Christensen" userId="20dd20b7-5800-4870-9ba8-6bfc406b0cbc" providerId="ADAL" clId="{F8F2336F-20E2-42A1-A3F3-D5CC6E5B6768}" dt="2019-12-10T06:02:31.460" v="16237"/>
          <ac:spMkLst>
            <pc:docMk/>
            <pc:sldMk cId="100149875" sldId="329"/>
            <ac:spMk id="6" creationId="{88A72FF3-5C7E-435E-B6C9-324D5E8B47F6}"/>
          </ac:spMkLst>
        </pc:spChg>
        <pc:spChg chg="add del mod">
          <ac:chgData name="Jacob Juel Christensen" userId="20dd20b7-5800-4870-9ba8-6bfc406b0cbc" providerId="ADAL" clId="{F8F2336F-20E2-42A1-A3F3-D5CC6E5B6768}" dt="2019-12-09T23:25:10.437" v="15112" actId="478"/>
          <ac:spMkLst>
            <pc:docMk/>
            <pc:sldMk cId="100149875" sldId="329"/>
            <ac:spMk id="6" creationId="{FEBB789C-4B09-40A7-AD3F-E94B968681E8}"/>
          </ac:spMkLst>
        </pc:spChg>
        <pc:spChg chg="add del mod">
          <ac:chgData name="Jacob Juel Christensen" userId="20dd20b7-5800-4870-9ba8-6bfc406b0cbc" providerId="ADAL" clId="{F8F2336F-20E2-42A1-A3F3-D5CC6E5B6768}" dt="2019-12-09T23:27:25.045" v="15213" actId="478"/>
          <ac:spMkLst>
            <pc:docMk/>
            <pc:sldMk cId="100149875" sldId="329"/>
            <ac:spMk id="7" creationId="{39F07E42-FD29-4595-81DE-7141C09D65E3}"/>
          </ac:spMkLst>
        </pc:spChg>
        <pc:spChg chg="add mod">
          <ac:chgData name="Jacob Juel Christensen" userId="20dd20b7-5800-4870-9ba8-6bfc406b0cbc" providerId="ADAL" clId="{F8F2336F-20E2-42A1-A3F3-D5CC6E5B6768}" dt="2019-12-10T08:06:00.554" v="19730" actId="1035"/>
          <ac:spMkLst>
            <pc:docMk/>
            <pc:sldMk cId="100149875" sldId="329"/>
            <ac:spMk id="7" creationId="{9E814EEA-3FAA-444F-B34C-2B71BA914743}"/>
          </ac:spMkLst>
        </pc:spChg>
        <pc:spChg chg="add del">
          <ac:chgData name="Jacob Juel Christensen" userId="20dd20b7-5800-4870-9ba8-6bfc406b0cbc" providerId="ADAL" clId="{F8F2336F-20E2-42A1-A3F3-D5CC6E5B6768}" dt="2019-12-09T23:27:15.128" v="15208"/>
          <ac:spMkLst>
            <pc:docMk/>
            <pc:sldMk cId="100149875" sldId="329"/>
            <ac:spMk id="8" creationId="{7CD274AA-728D-46DC-90DD-30EB71EE45F9}"/>
          </ac:spMkLst>
        </pc:spChg>
        <pc:spChg chg="add del">
          <ac:chgData name="Jacob Juel Christensen" userId="20dd20b7-5800-4870-9ba8-6bfc406b0cbc" providerId="ADAL" clId="{F8F2336F-20E2-42A1-A3F3-D5CC6E5B6768}" dt="2019-12-09T23:27:14.633" v="15207"/>
          <ac:spMkLst>
            <pc:docMk/>
            <pc:sldMk cId="100149875" sldId="329"/>
            <ac:spMk id="9" creationId="{D3643F11-6570-4A49-93BE-0AE2EF7801EC}"/>
          </ac:spMkLst>
        </pc:spChg>
        <pc:spChg chg="add del">
          <ac:chgData name="Jacob Juel Christensen" userId="20dd20b7-5800-4870-9ba8-6bfc406b0cbc" providerId="ADAL" clId="{F8F2336F-20E2-42A1-A3F3-D5CC6E5B6768}" dt="2019-12-09T23:27:13.593" v="15205"/>
          <ac:spMkLst>
            <pc:docMk/>
            <pc:sldMk cId="100149875" sldId="329"/>
            <ac:spMk id="10" creationId="{221F89A7-63A6-402B-B4A0-D17CD027F590}"/>
          </ac:spMkLst>
        </pc:spChg>
        <pc:spChg chg="add del">
          <ac:chgData name="Jacob Juel Christensen" userId="20dd20b7-5800-4870-9ba8-6bfc406b0cbc" providerId="ADAL" clId="{F8F2336F-20E2-42A1-A3F3-D5CC6E5B6768}" dt="2019-12-09T23:27:19.360" v="15210"/>
          <ac:spMkLst>
            <pc:docMk/>
            <pc:sldMk cId="100149875" sldId="329"/>
            <ac:spMk id="11" creationId="{F8FD3AF5-D417-479C-AC09-40AA6EC2C295}"/>
          </ac:spMkLst>
        </pc:spChg>
        <pc:spChg chg="add mod ord">
          <ac:chgData name="Jacob Juel Christensen" userId="20dd20b7-5800-4870-9ba8-6bfc406b0cbc" providerId="ADAL" clId="{F8F2336F-20E2-42A1-A3F3-D5CC6E5B6768}" dt="2019-12-10T06:10:52.562" v="16656" actId="1036"/>
          <ac:spMkLst>
            <pc:docMk/>
            <pc:sldMk cId="100149875" sldId="329"/>
            <ac:spMk id="12" creationId="{16F6E483-B547-4293-9CB8-F74EED2C6012}"/>
          </ac:spMkLst>
        </pc:spChg>
        <pc:spChg chg="add mod">
          <ac:chgData name="Jacob Juel Christensen" userId="20dd20b7-5800-4870-9ba8-6bfc406b0cbc" providerId="ADAL" clId="{F8F2336F-20E2-42A1-A3F3-D5CC6E5B6768}" dt="2019-12-10T06:08:35.670" v="16464" actId="1036"/>
          <ac:spMkLst>
            <pc:docMk/>
            <pc:sldMk cId="100149875" sldId="329"/>
            <ac:spMk id="13" creationId="{FEB9AFBF-01AB-4A3D-BF58-C0E5202AD103}"/>
          </ac:spMkLst>
        </pc:spChg>
        <pc:spChg chg="add mod ord">
          <ac:chgData name="Jacob Juel Christensen" userId="20dd20b7-5800-4870-9ba8-6bfc406b0cbc" providerId="ADAL" clId="{F8F2336F-20E2-42A1-A3F3-D5CC6E5B6768}" dt="2019-12-10T20:50:59.086" v="21122" actId="208"/>
          <ac:spMkLst>
            <pc:docMk/>
            <pc:sldMk cId="100149875" sldId="329"/>
            <ac:spMk id="14" creationId="{D31223BF-C5A3-4D56-8E0F-57ACEE422F3F}"/>
          </ac:spMkLst>
        </pc:spChg>
        <pc:spChg chg="add mod">
          <ac:chgData name="Jacob Juel Christensen" userId="20dd20b7-5800-4870-9ba8-6bfc406b0cbc" providerId="ADAL" clId="{F8F2336F-20E2-42A1-A3F3-D5CC6E5B6768}" dt="2019-12-10T06:08:12.298" v="16371" actId="1076"/>
          <ac:spMkLst>
            <pc:docMk/>
            <pc:sldMk cId="100149875" sldId="329"/>
            <ac:spMk id="15" creationId="{0BAA3FEE-10A4-4AE7-AD52-3154B6F4071D}"/>
          </ac:spMkLst>
        </pc:spChg>
        <pc:spChg chg="add del mod">
          <ac:chgData name="Jacob Juel Christensen" userId="20dd20b7-5800-4870-9ba8-6bfc406b0cbc" providerId="ADAL" clId="{F8F2336F-20E2-42A1-A3F3-D5CC6E5B6768}" dt="2019-12-09T23:30:39.561" v="15410" actId="478"/>
          <ac:spMkLst>
            <pc:docMk/>
            <pc:sldMk cId="100149875" sldId="329"/>
            <ac:spMk id="16" creationId="{F8DB35FD-3CD9-4CEA-81F7-CAFC8266AA65}"/>
          </ac:spMkLst>
        </pc:spChg>
        <pc:spChg chg="add mod">
          <ac:chgData name="Jacob Juel Christensen" userId="20dd20b7-5800-4870-9ba8-6bfc406b0cbc" providerId="ADAL" clId="{F8F2336F-20E2-42A1-A3F3-D5CC6E5B6768}" dt="2019-12-10T20:51:27.215" v="21144" actId="207"/>
          <ac:spMkLst>
            <pc:docMk/>
            <pc:sldMk cId="100149875" sldId="329"/>
            <ac:spMk id="17" creationId="{3E691550-81BE-48AC-AF63-CA75E1D9D494}"/>
          </ac:spMkLst>
        </pc:spChg>
        <pc:spChg chg="add del mod ord">
          <ac:chgData name="Jacob Juel Christensen" userId="20dd20b7-5800-4870-9ba8-6bfc406b0cbc" providerId="ADAL" clId="{F8F2336F-20E2-42A1-A3F3-D5CC6E5B6768}" dt="2019-12-10T06:08:06.307" v="16370" actId="478"/>
          <ac:spMkLst>
            <pc:docMk/>
            <pc:sldMk cId="100149875" sldId="329"/>
            <ac:spMk id="19" creationId="{833440B8-1C6F-42ED-8187-5AFF3D48C0F9}"/>
          </ac:spMkLst>
        </pc:spChg>
        <pc:spChg chg="add mod">
          <ac:chgData name="Jacob Juel Christensen" userId="20dd20b7-5800-4870-9ba8-6bfc406b0cbc" providerId="ADAL" clId="{F8F2336F-20E2-42A1-A3F3-D5CC6E5B6768}" dt="2019-12-10T06:08:12.298" v="16371" actId="1076"/>
          <ac:spMkLst>
            <pc:docMk/>
            <pc:sldMk cId="100149875" sldId="329"/>
            <ac:spMk id="20" creationId="{18333B05-9AED-47CF-A4D8-E84E895E4B61}"/>
          </ac:spMkLst>
        </pc:spChg>
        <pc:grpChg chg="add mod">
          <ac:chgData name="Jacob Juel Christensen" userId="20dd20b7-5800-4870-9ba8-6bfc406b0cbc" providerId="ADAL" clId="{F8F2336F-20E2-42A1-A3F3-D5CC6E5B6768}" dt="2019-12-10T20:51:13.640" v="21141" actId="1038"/>
          <ac:grpSpMkLst>
            <pc:docMk/>
            <pc:sldMk cId="100149875" sldId="329"/>
            <ac:grpSpMk id="5" creationId="{3CAB0EEB-4D1E-475D-8D54-A084A422377A}"/>
          </ac:grpSpMkLst>
        </pc:grpChg>
        <pc:grpChg chg="add mod">
          <ac:chgData name="Jacob Juel Christensen" userId="20dd20b7-5800-4870-9ba8-6bfc406b0cbc" providerId="ADAL" clId="{F8F2336F-20E2-42A1-A3F3-D5CC6E5B6768}" dt="2019-12-10T20:51:09.589" v="21135" actId="1037"/>
          <ac:grpSpMkLst>
            <pc:docMk/>
            <pc:sldMk cId="100149875" sldId="329"/>
            <ac:grpSpMk id="8" creationId="{BC64BAA8-6AE8-40A7-AAF0-FBAD67BE8CEC}"/>
          </ac:grpSpMkLst>
        </pc:grpChg>
        <pc:grpChg chg="add mod">
          <ac:chgData name="Jacob Juel Christensen" userId="20dd20b7-5800-4870-9ba8-6bfc406b0cbc" providerId="ADAL" clId="{F8F2336F-20E2-42A1-A3F3-D5CC6E5B6768}" dt="2019-12-10T20:51:09.589" v="21135" actId="1037"/>
          <ac:grpSpMkLst>
            <pc:docMk/>
            <pc:sldMk cId="100149875" sldId="329"/>
            <ac:grpSpMk id="10" creationId="{F4DF3AAD-F0EA-4DCB-BDF9-5478AA76BE71}"/>
          </ac:grpSpMkLst>
        </pc:grpChg>
        <pc:picChg chg="add mod">
          <ac:chgData name="Jacob Juel Christensen" userId="20dd20b7-5800-4870-9ba8-6bfc406b0cbc" providerId="ADAL" clId="{F8F2336F-20E2-42A1-A3F3-D5CC6E5B6768}" dt="2019-12-10T06:00:54.858" v="16167" actId="164"/>
          <ac:picMkLst>
            <pc:docMk/>
            <pc:sldMk cId="100149875" sldId="329"/>
            <ac:picMk id="2" creationId="{7F95DFEB-2A2E-4C21-8049-A5BAFBD05EDD}"/>
          </ac:picMkLst>
        </pc:picChg>
        <pc:picChg chg="add mod modCrop">
          <ac:chgData name="Jacob Juel Christensen" userId="20dd20b7-5800-4870-9ba8-6bfc406b0cbc" providerId="ADAL" clId="{F8F2336F-20E2-42A1-A3F3-D5CC6E5B6768}" dt="2019-12-10T06:10:24.427" v="16610" actId="732"/>
          <ac:picMkLst>
            <pc:docMk/>
            <pc:sldMk cId="100149875" sldId="329"/>
            <ac:picMk id="4" creationId="{3CF77B11-85F9-4B34-9AAE-CB287999ADDE}"/>
          </ac:picMkLst>
        </pc:picChg>
        <pc:picChg chg="add mod modCrop">
          <ac:chgData name="Jacob Juel Christensen" userId="20dd20b7-5800-4870-9ba8-6bfc406b0cbc" providerId="ADAL" clId="{F8F2336F-20E2-42A1-A3F3-D5CC6E5B6768}" dt="2019-12-10T06:10:47.091" v="16629" actId="732"/>
          <ac:picMkLst>
            <pc:docMk/>
            <pc:sldMk cId="100149875" sldId="329"/>
            <ac:picMk id="9" creationId="{3365B39F-AA6A-4026-B0C7-CA0CAD03CD88}"/>
          </ac:picMkLst>
        </pc:picChg>
        <pc:picChg chg="add del mod">
          <ac:chgData name="Jacob Juel Christensen" userId="20dd20b7-5800-4870-9ba8-6bfc406b0cbc" providerId="ADAL" clId="{F8F2336F-20E2-42A1-A3F3-D5CC6E5B6768}" dt="2019-12-10T05:56:55.326" v="16150"/>
          <ac:picMkLst>
            <pc:docMk/>
            <pc:sldMk cId="100149875" sldId="329"/>
            <ac:picMk id="1026" creationId="{18D16434-DBD1-4F87-B756-6BAE33BC7C58}"/>
          </ac:picMkLst>
        </pc:picChg>
        <pc:picChg chg="add del mod">
          <ac:chgData name="Jacob Juel Christensen" userId="20dd20b7-5800-4870-9ba8-6bfc406b0cbc" providerId="ADAL" clId="{F8F2336F-20E2-42A1-A3F3-D5CC6E5B6768}" dt="2019-12-10T06:00:03.096" v="16154" actId="478"/>
          <ac:picMkLst>
            <pc:docMk/>
            <pc:sldMk cId="100149875" sldId="329"/>
            <ac:picMk id="1028" creationId="{064F6CD9-E024-4417-B371-09B5F2924800}"/>
          </ac:picMkLst>
        </pc:picChg>
        <pc:picChg chg="add del mod">
          <ac:chgData name="Jacob Juel Christensen" userId="20dd20b7-5800-4870-9ba8-6bfc406b0cbc" providerId="ADAL" clId="{F8F2336F-20E2-42A1-A3F3-D5CC6E5B6768}" dt="2019-12-10T06:07:46.587" v="16364" actId="478"/>
          <ac:picMkLst>
            <pc:docMk/>
            <pc:sldMk cId="100149875" sldId="329"/>
            <ac:picMk id="16386" creationId="{301970AA-6C74-4B7F-A2FB-1C6BCC1C9A83}"/>
          </ac:picMkLst>
        </pc:picChg>
      </pc:sldChg>
      <pc:sldChg chg="addSp modSp add">
        <pc:chgData name="Jacob Juel Christensen" userId="20dd20b7-5800-4870-9ba8-6bfc406b0cbc" providerId="ADAL" clId="{F8F2336F-20E2-42A1-A3F3-D5CC6E5B6768}" dt="2019-12-09T23:34:18.687" v="15752" actId="20577"/>
        <pc:sldMkLst>
          <pc:docMk/>
          <pc:sldMk cId="3973203846" sldId="330"/>
        </pc:sldMkLst>
        <pc:spChg chg="add mod">
          <ac:chgData name="Jacob Juel Christensen" userId="20dd20b7-5800-4870-9ba8-6bfc406b0cbc" providerId="ADAL" clId="{F8F2336F-20E2-42A1-A3F3-D5CC6E5B6768}" dt="2019-12-09T23:34:18.687" v="15752" actId="20577"/>
          <ac:spMkLst>
            <pc:docMk/>
            <pc:sldMk cId="3973203846" sldId="330"/>
            <ac:spMk id="3" creationId="{9F4F5ADA-FDC8-41B3-88BB-9D6FC480E9FF}"/>
          </ac:spMkLst>
        </pc:spChg>
        <pc:picChg chg="add">
          <ac:chgData name="Jacob Juel Christensen" userId="20dd20b7-5800-4870-9ba8-6bfc406b0cbc" providerId="ADAL" clId="{F8F2336F-20E2-42A1-A3F3-D5CC6E5B6768}" dt="2019-12-09T23:33:20.906" v="15653"/>
          <ac:picMkLst>
            <pc:docMk/>
            <pc:sldMk cId="3973203846" sldId="330"/>
            <ac:picMk id="2" creationId="{3527675C-A7A1-4ADB-85B3-69CE5D1C3734}"/>
          </ac:picMkLst>
        </pc:picChg>
      </pc:sldChg>
      <pc:sldChg chg="addSp delSp modSp add">
        <pc:chgData name="Jacob Juel Christensen" userId="20dd20b7-5800-4870-9ba8-6bfc406b0cbc" providerId="ADAL" clId="{F8F2336F-20E2-42A1-A3F3-D5CC6E5B6768}" dt="2019-12-09T23:41:41.223" v="15997" actId="1035"/>
        <pc:sldMkLst>
          <pc:docMk/>
          <pc:sldMk cId="335218486" sldId="331"/>
        </pc:sldMkLst>
        <pc:spChg chg="add del">
          <ac:chgData name="Jacob Juel Christensen" userId="20dd20b7-5800-4870-9ba8-6bfc406b0cbc" providerId="ADAL" clId="{F8F2336F-20E2-42A1-A3F3-D5CC6E5B6768}" dt="2019-12-09T23:39:55.498" v="15780" actId="478"/>
          <ac:spMkLst>
            <pc:docMk/>
            <pc:sldMk cId="335218486" sldId="331"/>
            <ac:spMk id="2" creationId="{AE1B3568-BD1A-4237-BD0B-EFA7117C23D8}"/>
          </ac:spMkLst>
        </pc:spChg>
        <pc:spChg chg="add">
          <ac:chgData name="Jacob Juel Christensen" userId="20dd20b7-5800-4870-9ba8-6bfc406b0cbc" providerId="ADAL" clId="{F8F2336F-20E2-42A1-A3F3-D5CC6E5B6768}" dt="2019-12-09T23:41:34.829" v="15971"/>
          <ac:spMkLst>
            <pc:docMk/>
            <pc:sldMk cId="335218486" sldId="331"/>
            <ac:spMk id="4" creationId="{FBBCA472-05A3-4EE3-86D8-A2FD41AB0146}"/>
          </ac:spMkLst>
        </pc:spChg>
        <pc:picChg chg="add mod">
          <ac:chgData name="Jacob Juel Christensen" userId="20dd20b7-5800-4870-9ba8-6bfc406b0cbc" providerId="ADAL" clId="{F8F2336F-20E2-42A1-A3F3-D5CC6E5B6768}" dt="2019-12-09T23:41:41.223" v="15997" actId="1035"/>
          <ac:picMkLst>
            <pc:docMk/>
            <pc:sldMk cId="335218486" sldId="331"/>
            <ac:picMk id="3" creationId="{D0D048AD-ECB8-477F-9278-137AB9622901}"/>
          </ac:picMkLst>
        </pc:picChg>
      </pc:sldChg>
      <pc:sldChg chg="modSp add setBg">
        <pc:chgData name="Jacob Juel Christensen" userId="20dd20b7-5800-4870-9ba8-6bfc406b0cbc" providerId="ADAL" clId="{F8F2336F-20E2-42A1-A3F3-D5CC6E5B6768}" dt="2019-12-09T23:45:39.208" v="16039" actId="20577"/>
        <pc:sldMkLst>
          <pc:docMk/>
          <pc:sldMk cId="1514195702" sldId="332"/>
        </pc:sldMkLst>
        <pc:spChg chg="mod">
          <ac:chgData name="Jacob Juel Christensen" userId="20dd20b7-5800-4870-9ba8-6bfc406b0cbc" providerId="ADAL" clId="{F8F2336F-20E2-42A1-A3F3-D5CC6E5B6768}" dt="2019-12-09T23:45:39.208" v="16039" actId="20577"/>
          <ac:spMkLst>
            <pc:docMk/>
            <pc:sldMk cId="1514195702" sldId="332"/>
            <ac:spMk id="2" creationId="{97E7ACB6-F112-4AC2-ACB4-24C83F713F6B}"/>
          </ac:spMkLst>
        </pc:spChg>
      </pc:sldChg>
      <pc:sldChg chg="addSp modSp add del">
        <pc:chgData name="Jacob Juel Christensen" userId="20dd20b7-5800-4870-9ba8-6bfc406b0cbc" providerId="ADAL" clId="{F8F2336F-20E2-42A1-A3F3-D5CC6E5B6768}" dt="2019-12-09T23:41:48.026" v="15998" actId="47"/>
        <pc:sldMkLst>
          <pc:docMk/>
          <pc:sldMk cId="3126153474" sldId="332"/>
        </pc:sldMkLst>
        <pc:spChg chg="add mod">
          <ac:chgData name="Jacob Juel Christensen" userId="20dd20b7-5800-4870-9ba8-6bfc406b0cbc" providerId="ADAL" clId="{F8F2336F-20E2-42A1-A3F3-D5CC6E5B6768}" dt="2019-12-09T23:41:16.083" v="15952" actId="20577"/>
          <ac:spMkLst>
            <pc:docMk/>
            <pc:sldMk cId="3126153474" sldId="332"/>
            <ac:spMk id="2" creationId="{10532141-0D6D-4656-BAB7-6CFF9DB05E53}"/>
          </ac:spMkLst>
        </pc:spChg>
      </pc:sldChg>
      <pc:sldChg chg="add del">
        <pc:chgData name="Jacob Juel Christensen" userId="20dd20b7-5800-4870-9ba8-6bfc406b0cbc" providerId="ADAL" clId="{F8F2336F-20E2-42A1-A3F3-D5CC6E5B6768}" dt="2019-12-09T23:45:25.667" v="16030"/>
        <pc:sldMkLst>
          <pc:docMk/>
          <pc:sldMk cId="3367371429" sldId="332"/>
        </pc:sldMkLst>
      </pc:sldChg>
      <pc:sldChg chg="modSp add setBg">
        <pc:chgData name="Jacob Juel Christensen" userId="20dd20b7-5800-4870-9ba8-6bfc406b0cbc" providerId="ADAL" clId="{F8F2336F-20E2-42A1-A3F3-D5CC6E5B6768}" dt="2019-12-09T23:46:23.115" v="16049" actId="20577"/>
        <pc:sldMkLst>
          <pc:docMk/>
          <pc:sldMk cId="419025916" sldId="333"/>
        </pc:sldMkLst>
        <pc:spChg chg="mod">
          <ac:chgData name="Jacob Juel Christensen" userId="20dd20b7-5800-4870-9ba8-6bfc406b0cbc" providerId="ADAL" clId="{F8F2336F-20E2-42A1-A3F3-D5CC6E5B6768}" dt="2019-12-09T23:46:23.115" v="16049" actId="20577"/>
          <ac:spMkLst>
            <pc:docMk/>
            <pc:sldMk cId="419025916" sldId="333"/>
            <ac:spMk id="2" creationId="{97E7ACB6-F112-4AC2-ACB4-24C83F713F6B}"/>
          </ac:spMkLst>
        </pc:spChg>
      </pc:sldChg>
      <pc:sldChg chg="modSp add setBg">
        <pc:chgData name="Jacob Juel Christensen" userId="20dd20b7-5800-4870-9ba8-6bfc406b0cbc" providerId="ADAL" clId="{F8F2336F-20E2-42A1-A3F3-D5CC6E5B6768}" dt="2019-12-09T23:46:30.299" v="16058" actId="20577"/>
        <pc:sldMkLst>
          <pc:docMk/>
          <pc:sldMk cId="103273296" sldId="334"/>
        </pc:sldMkLst>
        <pc:spChg chg="mod">
          <ac:chgData name="Jacob Juel Christensen" userId="20dd20b7-5800-4870-9ba8-6bfc406b0cbc" providerId="ADAL" clId="{F8F2336F-20E2-42A1-A3F3-D5CC6E5B6768}" dt="2019-12-09T23:46:30.299" v="16058" actId="20577"/>
          <ac:spMkLst>
            <pc:docMk/>
            <pc:sldMk cId="103273296" sldId="334"/>
            <ac:spMk id="2" creationId="{97E7ACB6-F112-4AC2-ACB4-24C83F713F6B}"/>
          </ac:spMkLst>
        </pc:spChg>
      </pc:sldChg>
      <pc:sldChg chg="modSp add setBg">
        <pc:chgData name="Jacob Juel Christensen" userId="20dd20b7-5800-4870-9ba8-6bfc406b0cbc" providerId="ADAL" clId="{F8F2336F-20E2-42A1-A3F3-D5CC6E5B6768}" dt="2019-12-09T23:46:36.721" v="16065" actId="20577"/>
        <pc:sldMkLst>
          <pc:docMk/>
          <pc:sldMk cId="3472601296" sldId="335"/>
        </pc:sldMkLst>
        <pc:spChg chg="mod">
          <ac:chgData name="Jacob Juel Christensen" userId="20dd20b7-5800-4870-9ba8-6bfc406b0cbc" providerId="ADAL" clId="{F8F2336F-20E2-42A1-A3F3-D5CC6E5B6768}" dt="2019-12-09T23:46:36.721" v="16065" actId="20577"/>
          <ac:spMkLst>
            <pc:docMk/>
            <pc:sldMk cId="3472601296" sldId="335"/>
            <ac:spMk id="2" creationId="{97E7ACB6-F112-4AC2-ACB4-24C83F713F6B}"/>
          </ac:spMkLst>
        </pc:spChg>
      </pc:sldChg>
      <pc:sldChg chg="addSp delSp modSp add">
        <pc:chgData name="Jacob Juel Christensen" userId="20dd20b7-5800-4870-9ba8-6bfc406b0cbc" providerId="ADAL" clId="{F8F2336F-20E2-42A1-A3F3-D5CC6E5B6768}" dt="2019-12-10T07:57:36.120" v="19512"/>
        <pc:sldMkLst>
          <pc:docMk/>
          <pc:sldMk cId="4094794268" sldId="336"/>
        </pc:sldMkLst>
        <pc:spChg chg="add mod">
          <ac:chgData name="Jacob Juel Christensen" userId="20dd20b7-5800-4870-9ba8-6bfc406b0cbc" providerId="ADAL" clId="{F8F2336F-20E2-42A1-A3F3-D5CC6E5B6768}" dt="2019-12-10T06:41:59.460" v="17906" actId="20577"/>
          <ac:spMkLst>
            <pc:docMk/>
            <pc:sldMk cId="4094794268" sldId="336"/>
            <ac:spMk id="2" creationId="{FA914E94-F1E7-4C4C-9AC5-5269BECDF01C}"/>
          </ac:spMkLst>
        </pc:spChg>
        <pc:spChg chg="add mod">
          <ac:chgData name="Jacob Juel Christensen" userId="20dd20b7-5800-4870-9ba8-6bfc406b0cbc" providerId="ADAL" clId="{F8F2336F-20E2-42A1-A3F3-D5CC6E5B6768}" dt="2019-12-10T06:47:05.885" v="18064" actId="164"/>
          <ac:spMkLst>
            <pc:docMk/>
            <pc:sldMk cId="4094794268" sldId="336"/>
            <ac:spMk id="8" creationId="{FC8782AC-D964-4DE0-B53B-D6151390FC9B}"/>
          </ac:spMkLst>
        </pc:spChg>
        <pc:spChg chg="add mod">
          <ac:chgData name="Jacob Juel Christensen" userId="20dd20b7-5800-4870-9ba8-6bfc406b0cbc" providerId="ADAL" clId="{F8F2336F-20E2-42A1-A3F3-D5CC6E5B6768}" dt="2019-12-10T06:47:05.885" v="18064" actId="164"/>
          <ac:spMkLst>
            <pc:docMk/>
            <pc:sldMk cId="4094794268" sldId="336"/>
            <ac:spMk id="9" creationId="{C5478282-147F-4DED-83FB-8FD9CA629DF0}"/>
          </ac:spMkLst>
        </pc:spChg>
        <pc:spChg chg="add">
          <ac:chgData name="Jacob Juel Christensen" userId="20dd20b7-5800-4870-9ba8-6bfc406b0cbc" providerId="ADAL" clId="{F8F2336F-20E2-42A1-A3F3-D5CC6E5B6768}" dt="2019-12-10T07:57:36.120" v="19512"/>
          <ac:spMkLst>
            <pc:docMk/>
            <pc:sldMk cId="4094794268" sldId="336"/>
            <ac:spMk id="12" creationId="{0E289F7B-6521-40C3-828E-DA9CE6A6D6CF}"/>
          </ac:spMkLst>
        </pc:spChg>
        <pc:grpChg chg="add mod">
          <ac:chgData name="Jacob Juel Christensen" userId="20dd20b7-5800-4870-9ba8-6bfc406b0cbc" providerId="ADAL" clId="{F8F2336F-20E2-42A1-A3F3-D5CC6E5B6768}" dt="2019-12-10T06:47:08.077" v="18071" actId="1036"/>
          <ac:grpSpMkLst>
            <pc:docMk/>
            <pc:sldMk cId="4094794268" sldId="336"/>
            <ac:grpSpMk id="10" creationId="{01266153-5338-4F55-94BB-9D5BE6512F4C}"/>
          </ac:grpSpMkLst>
        </pc:grpChg>
        <pc:picChg chg="add del mod">
          <ac:chgData name="Jacob Juel Christensen" userId="20dd20b7-5800-4870-9ba8-6bfc406b0cbc" providerId="ADAL" clId="{F8F2336F-20E2-42A1-A3F3-D5CC6E5B6768}" dt="2019-12-10T06:36:42.531" v="17704" actId="478"/>
          <ac:picMkLst>
            <pc:docMk/>
            <pc:sldMk cId="4094794268" sldId="336"/>
            <ac:picMk id="3" creationId="{332FF729-16C7-432E-BF74-018F17980E8A}"/>
          </ac:picMkLst>
        </pc:picChg>
        <pc:picChg chg="add del mod">
          <ac:chgData name="Jacob Juel Christensen" userId="20dd20b7-5800-4870-9ba8-6bfc406b0cbc" providerId="ADAL" clId="{F8F2336F-20E2-42A1-A3F3-D5CC6E5B6768}" dt="2019-12-10T06:44:18.561" v="17923" actId="478"/>
          <ac:picMkLst>
            <pc:docMk/>
            <pc:sldMk cId="4094794268" sldId="336"/>
            <ac:picMk id="4" creationId="{5448D19E-9581-4179-A3C3-CD00972CA436}"/>
          </ac:picMkLst>
        </pc:picChg>
        <pc:picChg chg="add del mod">
          <ac:chgData name="Jacob Juel Christensen" userId="20dd20b7-5800-4870-9ba8-6bfc406b0cbc" providerId="ADAL" clId="{F8F2336F-20E2-42A1-A3F3-D5CC6E5B6768}" dt="2019-12-10T06:45:27.612" v="17962" actId="478"/>
          <ac:picMkLst>
            <pc:docMk/>
            <pc:sldMk cId="4094794268" sldId="336"/>
            <ac:picMk id="5" creationId="{2DB41674-FA5D-488C-BF78-CEF0AA98807D}"/>
          </ac:picMkLst>
        </pc:picChg>
        <pc:picChg chg="add mod">
          <ac:chgData name="Jacob Juel Christensen" userId="20dd20b7-5800-4870-9ba8-6bfc406b0cbc" providerId="ADAL" clId="{F8F2336F-20E2-42A1-A3F3-D5CC6E5B6768}" dt="2019-12-10T06:47:05.885" v="18064" actId="164"/>
          <ac:picMkLst>
            <pc:docMk/>
            <pc:sldMk cId="4094794268" sldId="336"/>
            <ac:picMk id="6" creationId="{1EB344ED-ADB1-4EEE-815C-A5FE1A96185F}"/>
          </ac:picMkLst>
        </pc:picChg>
        <pc:picChg chg="add mod modCrop">
          <ac:chgData name="Jacob Juel Christensen" userId="20dd20b7-5800-4870-9ba8-6bfc406b0cbc" providerId="ADAL" clId="{F8F2336F-20E2-42A1-A3F3-D5CC6E5B6768}" dt="2019-12-10T06:47:05.885" v="18064" actId="164"/>
          <ac:picMkLst>
            <pc:docMk/>
            <pc:sldMk cId="4094794268" sldId="336"/>
            <ac:picMk id="7" creationId="{928C31D9-51FC-47CE-96FB-8061C6B5B031}"/>
          </ac:picMkLst>
        </pc:picChg>
        <pc:picChg chg="add mod">
          <ac:chgData name="Jacob Juel Christensen" userId="20dd20b7-5800-4870-9ba8-6bfc406b0cbc" providerId="ADAL" clId="{F8F2336F-20E2-42A1-A3F3-D5CC6E5B6768}" dt="2019-12-10T06:55:03.098" v="18138" actId="554"/>
          <ac:picMkLst>
            <pc:docMk/>
            <pc:sldMk cId="4094794268" sldId="336"/>
            <ac:picMk id="11" creationId="{42BF42B8-671E-4A68-AEAD-7FA2A017924F}"/>
          </ac:picMkLst>
        </pc:picChg>
      </pc:sldChg>
      <pc:sldChg chg="addSp delSp modSp add">
        <pc:chgData name="Jacob Juel Christensen" userId="20dd20b7-5800-4870-9ba8-6bfc406b0cbc" providerId="ADAL" clId="{F8F2336F-20E2-42A1-A3F3-D5CC6E5B6768}" dt="2019-12-10T07:57:33.949" v="19511"/>
        <pc:sldMkLst>
          <pc:docMk/>
          <pc:sldMk cId="30634171" sldId="337"/>
        </pc:sldMkLst>
        <pc:spChg chg="add del">
          <ac:chgData name="Jacob Juel Christensen" userId="20dd20b7-5800-4870-9ba8-6bfc406b0cbc" providerId="ADAL" clId="{F8F2336F-20E2-42A1-A3F3-D5CC6E5B6768}" dt="2019-12-10T06:52:08.799" v="18074" actId="478"/>
          <ac:spMkLst>
            <pc:docMk/>
            <pc:sldMk cId="30634171" sldId="337"/>
            <ac:spMk id="2" creationId="{F8E506C7-4DC8-4D4D-ACEF-59F110759986}"/>
          </ac:spMkLst>
        </pc:spChg>
        <pc:spChg chg="add mod">
          <ac:chgData name="Jacob Juel Christensen" userId="20dd20b7-5800-4870-9ba8-6bfc406b0cbc" providerId="ADAL" clId="{F8F2336F-20E2-42A1-A3F3-D5CC6E5B6768}" dt="2019-12-10T06:53:50.384" v="18129" actId="114"/>
          <ac:spMkLst>
            <pc:docMk/>
            <pc:sldMk cId="30634171" sldId="337"/>
            <ac:spMk id="3" creationId="{A85986AC-5B5B-45AA-ABF8-BE7E54C60AAD}"/>
          </ac:spMkLst>
        </pc:spChg>
        <pc:spChg chg="add">
          <ac:chgData name="Jacob Juel Christensen" userId="20dd20b7-5800-4870-9ba8-6bfc406b0cbc" providerId="ADAL" clId="{F8F2336F-20E2-42A1-A3F3-D5CC6E5B6768}" dt="2019-12-10T07:57:33.949" v="19511"/>
          <ac:spMkLst>
            <pc:docMk/>
            <pc:sldMk cId="30634171" sldId="337"/>
            <ac:spMk id="7" creationId="{5EF326E3-13F4-418E-9922-63308B34CD08}"/>
          </ac:spMkLst>
        </pc:spChg>
        <pc:picChg chg="add mod">
          <ac:chgData name="Jacob Juel Christensen" userId="20dd20b7-5800-4870-9ba8-6bfc406b0cbc" providerId="ADAL" clId="{F8F2336F-20E2-42A1-A3F3-D5CC6E5B6768}" dt="2019-12-10T06:54:25.125" v="18134" actId="553"/>
          <ac:picMkLst>
            <pc:docMk/>
            <pc:sldMk cId="30634171" sldId="337"/>
            <ac:picMk id="4" creationId="{A09074AD-0F35-41E1-85A0-C6A80B72D6B9}"/>
          </ac:picMkLst>
        </pc:picChg>
        <pc:picChg chg="add del mod">
          <ac:chgData name="Jacob Juel Christensen" userId="20dd20b7-5800-4870-9ba8-6bfc406b0cbc" providerId="ADAL" clId="{F8F2336F-20E2-42A1-A3F3-D5CC6E5B6768}" dt="2019-12-10T07:00:20.839" v="18186" actId="478"/>
          <ac:picMkLst>
            <pc:docMk/>
            <pc:sldMk cId="30634171" sldId="337"/>
            <ac:picMk id="5" creationId="{ED1FAEAA-6842-45DA-95D1-B5031C9CF7F4}"/>
          </ac:picMkLst>
        </pc:picChg>
        <pc:picChg chg="add mod">
          <ac:chgData name="Jacob Juel Christensen" userId="20dd20b7-5800-4870-9ba8-6bfc406b0cbc" providerId="ADAL" clId="{F8F2336F-20E2-42A1-A3F3-D5CC6E5B6768}" dt="2019-12-10T07:00:24.878" v="18206" actId="1036"/>
          <ac:picMkLst>
            <pc:docMk/>
            <pc:sldMk cId="30634171" sldId="337"/>
            <ac:picMk id="6" creationId="{AA4AEC04-1F90-4D51-BA16-F65259D034DD}"/>
          </ac:picMkLst>
        </pc:picChg>
      </pc:sldChg>
      <pc:sldChg chg="addSp modSp add">
        <pc:chgData name="Jacob Juel Christensen" userId="20dd20b7-5800-4870-9ba8-6bfc406b0cbc" providerId="ADAL" clId="{F8F2336F-20E2-42A1-A3F3-D5CC6E5B6768}" dt="2019-12-10T07:57:32.188" v="19510"/>
        <pc:sldMkLst>
          <pc:docMk/>
          <pc:sldMk cId="2312786570" sldId="338"/>
        </pc:sldMkLst>
        <pc:spChg chg="add mod">
          <ac:chgData name="Jacob Juel Christensen" userId="20dd20b7-5800-4870-9ba8-6bfc406b0cbc" providerId="ADAL" clId="{F8F2336F-20E2-42A1-A3F3-D5CC6E5B6768}" dt="2019-12-10T07:33:48.246" v="18591" actId="1076"/>
          <ac:spMkLst>
            <pc:docMk/>
            <pc:sldMk cId="2312786570" sldId="338"/>
            <ac:spMk id="2" creationId="{00B8BE27-4D57-450D-982C-7C079E59B027}"/>
          </ac:spMkLst>
        </pc:spChg>
        <pc:spChg chg="add">
          <ac:chgData name="Jacob Juel Christensen" userId="20dd20b7-5800-4870-9ba8-6bfc406b0cbc" providerId="ADAL" clId="{F8F2336F-20E2-42A1-A3F3-D5CC6E5B6768}" dt="2019-12-10T07:57:32.188" v="19510"/>
          <ac:spMkLst>
            <pc:docMk/>
            <pc:sldMk cId="2312786570" sldId="338"/>
            <ac:spMk id="5" creationId="{343F6D5D-E8F0-4E04-AE83-3108B9002B62}"/>
          </ac:spMkLst>
        </pc:spChg>
        <pc:picChg chg="add mod">
          <ac:chgData name="Jacob Juel Christensen" userId="20dd20b7-5800-4870-9ba8-6bfc406b0cbc" providerId="ADAL" clId="{F8F2336F-20E2-42A1-A3F3-D5CC6E5B6768}" dt="2019-12-10T06:59:32.980" v="18184" actId="553"/>
          <ac:picMkLst>
            <pc:docMk/>
            <pc:sldMk cId="2312786570" sldId="338"/>
            <ac:picMk id="3" creationId="{4693DAFC-357E-4720-B9B3-1396619848FB}"/>
          </ac:picMkLst>
        </pc:picChg>
        <pc:picChg chg="add mod">
          <ac:chgData name="Jacob Juel Christensen" userId="20dd20b7-5800-4870-9ba8-6bfc406b0cbc" providerId="ADAL" clId="{F8F2336F-20E2-42A1-A3F3-D5CC6E5B6768}" dt="2019-12-10T07:01:25.919" v="18269" actId="1036"/>
          <ac:picMkLst>
            <pc:docMk/>
            <pc:sldMk cId="2312786570" sldId="338"/>
            <ac:picMk id="4" creationId="{7CFBFD59-A828-442B-BB96-26761B65E4B6}"/>
          </ac:picMkLst>
        </pc:picChg>
      </pc:sldChg>
      <pc:sldChg chg="addSp delSp modSp add">
        <pc:chgData name="Jacob Juel Christensen" userId="20dd20b7-5800-4870-9ba8-6bfc406b0cbc" providerId="ADAL" clId="{F8F2336F-20E2-42A1-A3F3-D5CC6E5B6768}" dt="2019-12-10T07:46:39.703" v="19246"/>
        <pc:sldMkLst>
          <pc:docMk/>
          <pc:sldMk cId="1233299265" sldId="339"/>
        </pc:sldMkLst>
        <pc:spChg chg="add mod">
          <ac:chgData name="Jacob Juel Christensen" userId="20dd20b7-5800-4870-9ba8-6bfc406b0cbc" providerId="ADAL" clId="{F8F2336F-20E2-42A1-A3F3-D5CC6E5B6768}" dt="2019-12-10T07:10:11.813" v="18588" actId="20577"/>
          <ac:spMkLst>
            <pc:docMk/>
            <pc:sldMk cId="1233299265" sldId="339"/>
            <ac:spMk id="2" creationId="{07F7F5E5-D89A-4A77-8ECA-B88F9751A308}"/>
          </ac:spMkLst>
        </pc:spChg>
        <pc:spChg chg="add del">
          <ac:chgData name="Jacob Juel Christensen" userId="20dd20b7-5800-4870-9ba8-6bfc406b0cbc" providerId="ADAL" clId="{F8F2336F-20E2-42A1-A3F3-D5CC6E5B6768}" dt="2019-12-10T07:08:30.686" v="18489"/>
          <ac:spMkLst>
            <pc:docMk/>
            <pc:sldMk cId="1233299265" sldId="339"/>
            <ac:spMk id="5" creationId="{293B3631-55FD-46CD-952A-D36635CB5AD5}"/>
          </ac:spMkLst>
        </pc:spChg>
        <pc:spChg chg="add">
          <ac:chgData name="Jacob Juel Christensen" userId="20dd20b7-5800-4870-9ba8-6bfc406b0cbc" providerId="ADAL" clId="{F8F2336F-20E2-42A1-A3F3-D5CC6E5B6768}" dt="2019-12-10T07:46:39.703" v="19246"/>
          <ac:spMkLst>
            <pc:docMk/>
            <pc:sldMk cId="1233299265" sldId="339"/>
            <ac:spMk id="6" creationId="{234E17EC-7659-4B1C-A856-E67ED4C66CC3}"/>
          </ac:spMkLst>
        </pc:spChg>
        <pc:picChg chg="add mod">
          <ac:chgData name="Jacob Juel Christensen" userId="20dd20b7-5800-4870-9ba8-6bfc406b0cbc" providerId="ADAL" clId="{F8F2336F-20E2-42A1-A3F3-D5CC6E5B6768}" dt="2019-12-10T07:05:03.631" v="18378" actId="554"/>
          <ac:picMkLst>
            <pc:docMk/>
            <pc:sldMk cId="1233299265" sldId="339"/>
            <ac:picMk id="3" creationId="{EEC0FCB4-3B88-4C6A-89E8-5BCA09F966B8}"/>
          </ac:picMkLst>
        </pc:picChg>
        <pc:picChg chg="add mod">
          <ac:chgData name="Jacob Juel Christensen" userId="20dd20b7-5800-4870-9ba8-6bfc406b0cbc" providerId="ADAL" clId="{F8F2336F-20E2-42A1-A3F3-D5CC6E5B6768}" dt="2019-12-10T07:08:15.516" v="18487" actId="1035"/>
          <ac:picMkLst>
            <pc:docMk/>
            <pc:sldMk cId="1233299265" sldId="339"/>
            <ac:picMk id="4" creationId="{7C8B9E5B-B0B9-4DD6-93D3-EB12B82771BB}"/>
          </ac:picMkLst>
        </pc:picChg>
      </pc:sldChg>
      <pc:sldChg chg="addSp delSp modSp add">
        <pc:chgData name="Jacob Juel Christensen" userId="20dd20b7-5800-4870-9ba8-6bfc406b0cbc" providerId="ADAL" clId="{F8F2336F-20E2-42A1-A3F3-D5CC6E5B6768}" dt="2019-12-10T07:46:46.559" v="19248"/>
        <pc:sldMkLst>
          <pc:docMk/>
          <pc:sldMk cId="496514211" sldId="340"/>
        </pc:sldMkLst>
        <pc:spChg chg="add mod">
          <ac:chgData name="Jacob Juel Christensen" userId="20dd20b7-5800-4870-9ba8-6bfc406b0cbc" providerId="ADAL" clId="{F8F2336F-20E2-42A1-A3F3-D5CC6E5B6768}" dt="2019-12-10T07:44:31.531" v="19159" actId="20577"/>
          <ac:spMkLst>
            <pc:docMk/>
            <pc:sldMk cId="496514211" sldId="340"/>
            <ac:spMk id="5" creationId="{CE98881E-E91D-4728-A221-2ECEE07A8428}"/>
          </ac:spMkLst>
        </pc:spChg>
        <pc:spChg chg="add">
          <ac:chgData name="Jacob Juel Christensen" userId="20dd20b7-5800-4870-9ba8-6bfc406b0cbc" providerId="ADAL" clId="{F8F2336F-20E2-42A1-A3F3-D5CC6E5B6768}" dt="2019-12-10T07:46:46.559" v="19248"/>
          <ac:spMkLst>
            <pc:docMk/>
            <pc:sldMk cId="496514211" sldId="340"/>
            <ac:spMk id="11" creationId="{EEE53EC1-0AAB-4026-9315-C42BDEB3FD7F}"/>
          </ac:spMkLst>
        </pc:spChg>
        <pc:picChg chg="add mod">
          <ac:chgData name="Jacob Juel Christensen" userId="20dd20b7-5800-4870-9ba8-6bfc406b0cbc" providerId="ADAL" clId="{F8F2336F-20E2-42A1-A3F3-D5CC6E5B6768}" dt="2019-12-10T07:37:31.481" v="18726" actId="554"/>
          <ac:picMkLst>
            <pc:docMk/>
            <pc:sldMk cId="496514211" sldId="340"/>
            <ac:picMk id="2" creationId="{0786B1AB-5929-4DDA-B1CA-0DEB96F7046F}"/>
          </ac:picMkLst>
        </pc:picChg>
        <pc:picChg chg="add del mod">
          <ac:chgData name="Jacob Juel Christensen" userId="20dd20b7-5800-4870-9ba8-6bfc406b0cbc" providerId="ADAL" clId="{F8F2336F-20E2-42A1-A3F3-D5CC6E5B6768}" dt="2019-12-10T07:38:11.944" v="18737" actId="478"/>
          <ac:picMkLst>
            <pc:docMk/>
            <pc:sldMk cId="496514211" sldId="340"/>
            <ac:picMk id="3" creationId="{0C127AFD-9C75-41F8-8EFA-D502BB051B69}"/>
          </ac:picMkLst>
        </pc:picChg>
        <pc:picChg chg="add del mod">
          <ac:chgData name="Jacob Juel Christensen" userId="20dd20b7-5800-4870-9ba8-6bfc406b0cbc" providerId="ADAL" clId="{F8F2336F-20E2-42A1-A3F3-D5CC6E5B6768}" dt="2019-12-10T07:38:10.479" v="18736" actId="478"/>
          <ac:picMkLst>
            <pc:docMk/>
            <pc:sldMk cId="496514211" sldId="340"/>
            <ac:picMk id="4" creationId="{527C6B2E-2851-494C-8ED6-92EA932D907A}"/>
          </ac:picMkLst>
        </pc:picChg>
        <pc:picChg chg="add del mod">
          <ac:chgData name="Jacob Juel Christensen" userId="20dd20b7-5800-4870-9ba8-6bfc406b0cbc" providerId="ADAL" clId="{F8F2336F-20E2-42A1-A3F3-D5CC6E5B6768}" dt="2019-12-10T07:42:51.274" v="18945" actId="478"/>
          <ac:picMkLst>
            <pc:docMk/>
            <pc:sldMk cId="496514211" sldId="340"/>
            <ac:picMk id="6" creationId="{FFE26DED-E2A4-4485-A6D4-22A68855C175}"/>
          </ac:picMkLst>
        </pc:picChg>
        <pc:picChg chg="add mod">
          <ac:chgData name="Jacob Juel Christensen" userId="20dd20b7-5800-4870-9ba8-6bfc406b0cbc" providerId="ADAL" clId="{F8F2336F-20E2-42A1-A3F3-D5CC6E5B6768}" dt="2019-12-10T07:44:40.894" v="19173" actId="1035"/>
          <ac:picMkLst>
            <pc:docMk/>
            <pc:sldMk cId="496514211" sldId="340"/>
            <ac:picMk id="7" creationId="{B630EF41-120B-412F-9592-04CD681D526B}"/>
          </ac:picMkLst>
        </pc:picChg>
        <pc:picChg chg="add del mod">
          <ac:chgData name="Jacob Juel Christensen" userId="20dd20b7-5800-4870-9ba8-6bfc406b0cbc" providerId="ADAL" clId="{F8F2336F-20E2-42A1-A3F3-D5CC6E5B6768}" dt="2019-12-10T07:42:24.778" v="18890" actId="478"/>
          <ac:picMkLst>
            <pc:docMk/>
            <pc:sldMk cId="496514211" sldId="340"/>
            <ac:picMk id="8" creationId="{E9D8863A-48BC-4151-8B31-F2C9FF60358B}"/>
          </ac:picMkLst>
        </pc:picChg>
        <pc:picChg chg="add mod">
          <ac:chgData name="Jacob Juel Christensen" userId="20dd20b7-5800-4870-9ba8-6bfc406b0cbc" providerId="ADAL" clId="{F8F2336F-20E2-42A1-A3F3-D5CC6E5B6768}" dt="2019-12-10T07:44:40.894" v="19173" actId="1035"/>
          <ac:picMkLst>
            <pc:docMk/>
            <pc:sldMk cId="496514211" sldId="340"/>
            <ac:picMk id="9" creationId="{29BA6729-5D1A-4388-B54A-423396335F2C}"/>
          </ac:picMkLst>
        </pc:picChg>
        <pc:picChg chg="add mod">
          <ac:chgData name="Jacob Juel Christensen" userId="20dd20b7-5800-4870-9ba8-6bfc406b0cbc" providerId="ADAL" clId="{F8F2336F-20E2-42A1-A3F3-D5CC6E5B6768}" dt="2019-12-10T07:44:40.894" v="19173" actId="1035"/>
          <ac:picMkLst>
            <pc:docMk/>
            <pc:sldMk cId="496514211" sldId="340"/>
            <ac:picMk id="10" creationId="{BCD09B32-5281-4D4A-B90E-AE7317283412}"/>
          </ac:picMkLst>
        </pc:picChg>
      </pc:sldChg>
      <pc:sldChg chg="addSp delSp modSp add">
        <pc:chgData name="Jacob Juel Christensen" userId="20dd20b7-5800-4870-9ba8-6bfc406b0cbc" providerId="ADAL" clId="{F8F2336F-20E2-42A1-A3F3-D5CC6E5B6768}" dt="2019-12-10T07:46:44.415" v="19247"/>
        <pc:sldMkLst>
          <pc:docMk/>
          <pc:sldMk cId="2932393342" sldId="341"/>
        </pc:sldMkLst>
        <pc:spChg chg="mod">
          <ac:chgData name="Jacob Juel Christensen" userId="20dd20b7-5800-4870-9ba8-6bfc406b0cbc" providerId="ADAL" clId="{F8F2336F-20E2-42A1-A3F3-D5CC6E5B6768}" dt="2019-12-10T07:09:50.342" v="18554" actId="20577"/>
          <ac:spMkLst>
            <pc:docMk/>
            <pc:sldMk cId="2932393342" sldId="341"/>
            <ac:spMk id="2" creationId="{07F7F5E5-D89A-4A77-8ECA-B88F9751A308}"/>
          </ac:spMkLst>
        </pc:spChg>
        <pc:spChg chg="add">
          <ac:chgData name="Jacob Juel Christensen" userId="20dd20b7-5800-4870-9ba8-6bfc406b0cbc" providerId="ADAL" clId="{F8F2336F-20E2-42A1-A3F3-D5CC6E5B6768}" dt="2019-12-10T07:46:44.415" v="19247"/>
          <ac:spMkLst>
            <pc:docMk/>
            <pc:sldMk cId="2932393342" sldId="341"/>
            <ac:spMk id="6" creationId="{98672F00-1C27-4993-B932-D0B8D5CB5D15}"/>
          </ac:spMkLst>
        </pc:spChg>
        <pc:picChg chg="del">
          <ac:chgData name="Jacob Juel Christensen" userId="20dd20b7-5800-4870-9ba8-6bfc406b0cbc" providerId="ADAL" clId="{F8F2336F-20E2-42A1-A3F3-D5CC6E5B6768}" dt="2019-12-10T07:08:37.684" v="18491" actId="478"/>
          <ac:picMkLst>
            <pc:docMk/>
            <pc:sldMk cId="2932393342" sldId="341"/>
            <ac:picMk id="4" creationId="{7C8B9E5B-B0B9-4DD6-93D3-EB12B82771BB}"/>
          </ac:picMkLst>
        </pc:picChg>
        <pc:picChg chg="add mod">
          <ac:chgData name="Jacob Juel Christensen" userId="20dd20b7-5800-4870-9ba8-6bfc406b0cbc" providerId="ADAL" clId="{F8F2336F-20E2-42A1-A3F3-D5CC6E5B6768}" dt="2019-12-10T07:09:08.460" v="18509" actId="1036"/>
          <ac:picMkLst>
            <pc:docMk/>
            <pc:sldMk cId="2932393342" sldId="341"/>
            <ac:picMk id="5" creationId="{919A21D7-01CE-400F-8AB7-21DB833C6C51}"/>
          </ac:picMkLst>
        </pc:picChg>
      </pc:sldChg>
      <pc:sldChg chg="addSp modSp add">
        <pc:chgData name="Jacob Juel Christensen" userId="20dd20b7-5800-4870-9ba8-6bfc406b0cbc" providerId="ADAL" clId="{F8F2336F-20E2-42A1-A3F3-D5CC6E5B6768}" dt="2019-12-10T07:57:29.953" v="19509"/>
        <pc:sldMkLst>
          <pc:docMk/>
          <pc:sldMk cId="740234579" sldId="342"/>
        </pc:sldMkLst>
        <pc:spChg chg="add mod">
          <ac:chgData name="Jacob Juel Christensen" userId="20dd20b7-5800-4870-9ba8-6bfc406b0cbc" providerId="ADAL" clId="{F8F2336F-20E2-42A1-A3F3-D5CC6E5B6768}" dt="2019-12-10T07:34:49.491" v="18710" actId="20577"/>
          <ac:spMkLst>
            <pc:docMk/>
            <pc:sldMk cId="740234579" sldId="342"/>
            <ac:spMk id="2" creationId="{1FFD44D6-6BCD-4697-83F0-51E3C1495458}"/>
          </ac:spMkLst>
        </pc:spChg>
        <pc:spChg chg="add">
          <ac:chgData name="Jacob Juel Christensen" userId="20dd20b7-5800-4870-9ba8-6bfc406b0cbc" providerId="ADAL" clId="{F8F2336F-20E2-42A1-A3F3-D5CC6E5B6768}" dt="2019-12-10T07:57:29.953" v="19509"/>
          <ac:spMkLst>
            <pc:docMk/>
            <pc:sldMk cId="740234579" sldId="342"/>
            <ac:spMk id="6" creationId="{F08F3DE2-036F-42BF-8F2A-1CC07ECC48E1}"/>
          </ac:spMkLst>
        </pc:spChg>
        <pc:picChg chg="add mod">
          <ac:chgData name="Jacob Juel Christensen" userId="20dd20b7-5800-4870-9ba8-6bfc406b0cbc" providerId="ADAL" clId="{F8F2336F-20E2-42A1-A3F3-D5CC6E5B6768}" dt="2019-12-10T07:35:15.695" v="18714" actId="554"/>
          <ac:picMkLst>
            <pc:docMk/>
            <pc:sldMk cId="740234579" sldId="342"/>
            <ac:picMk id="3" creationId="{D42D001F-20EE-49ED-9003-0FD74FB04AEB}"/>
          </ac:picMkLst>
        </pc:picChg>
        <pc:picChg chg="add mod">
          <ac:chgData name="Jacob Juel Christensen" userId="20dd20b7-5800-4870-9ba8-6bfc406b0cbc" providerId="ADAL" clId="{F8F2336F-20E2-42A1-A3F3-D5CC6E5B6768}" dt="2019-12-10T07:36:14.068" v="18722" actId="1036"/>
          <ac:picMkLst>
            <pc:docMk/>
            <pc:sldMk cId="740234579" sldId="342"/>
            <ac:picMk id="4" creationId="{6DCD0DA4-6602-4871-9DCB-DDB528F675E8}"/>
          </ac:picMkLst>
        </pc:picChg>
        <pc:picChg chg="add">
          <ac:chgData name="Jacob Juel Christensen" userId="20dd20b7-5800-4870-9ba8-6bfc406b0cbc" providerId="ADAL" clId="{F8F2336F-20E2-42A1-A3F3-D5CC6E5B6768}" dt="2019-12-10T07:57:17.489" v="19508"/>
          <ac:picMkLst>
            <pc:docMk/>
            <pc:sldMk cId="740234579" sldId="342"/>
            <ac:picMk id="5" creationId="{5136B40D-7838-48DA-BCAF-A88AD120975F}"/>
          </ac:picMkLst>
        </pc:picChg>
      </pc:sldChg>
      <pc:sldChg chg="addSp delSp modSp add">
        <pc:chgData name="Jacob Juel Christensen" userId="20dd20b7-5800-4870-9ba8-6bfc406b0cbc" providerId="ADAL" clId="{F8F2336F-20E2-42A1-A3F3-D5CC6E5B6768}" dt="2019-12-10T07:51:46.573" v="19369" actId="1035"/>
        <pc:sldMkLst>
          <pc:docMk/>
          <pc:sldMk cId="3716330073" sldId="343"/>
        </pc:sldMkLst>
        <pc:spChg chg="add mod">
          <ac:chgData name="Jacob Juel Christensen" userId="20dd20b7-5800-4870-9ba8-6bfc406b0cbc" providerId="ADAL" clId="{F8F2336F-20E2-42A1-A3F3-D5CC6E5B6768}" dt="2019-12-10T07:46:18.751" v="19245" actId="20577"/>
          <ac:spMkLst>
            <pc:docMk/>
            <pc:sldMk cId="3716330073" sldId="343"/>
            <ac:spMk id="5" creationId="{7442E082-44C9-4124-9A63-5806DFFC05A6}"/>
          </ac:spMkLst>
        </pc:spChg>
        <pc:spChg chg="add">
          <ac:chgData name="Jacob Juel Christensen" userId="20dd20b7-5800-4870-9ba8-6bfc406b0cbc" providerId="ADAL" clId="{F8F2336F-20E2-42A1-A3F3-D5CC6E5B6768}" dt="2019-12-10T07:46:48.479" v="19249"/>
          <ac:spMkLst>
            <pc:docMk/>
            <pc:sldMk cId="3716330073" sldId="343"/>
            <ac:spMk id="6" creationId="{90FC530A-1A75-44C3-9555-133F06C0D52A}"/>
          </ac:spMkLst>
        </pc:spChg>
        <pc:picChg chg="del">
          <ac:chgData name="Jacob Juel Christensen" userId="20dd20b7-5800-4870-9ba8-6bfc406b0cbc" providerId="ADAL" clId="{F8F2336F-20E2-42A1-A3F3-D5CC6E5B6768}" dt="2019-12-10T07:37:39.025" v="18728" actId="478"/>
          <ac:picMkLst>
            <pc:docMk/>
            <pc:sldMk cId="3716330073" sldId="343"/>
            <ac:picMk id="2" creationId="{0786B1AB-5929-4DDA-B1CA-0DEB96F7046F}"/>
          </ac:picMkLst>
        </pc:picChg>
        <pc:picChg chg="mod">
          <ac:chgData name="Jacob Juel Christensen" userId="20dd20b7-5800-4870-9ba8-6bfc406b0cbc" providerId="ADAL" clId="{F8F2336F-20E2-42A1-A3F3-D5CC6E5B6768}" dt="2019-12-10T07:37:49.195" v="18730" actId="554"/>
          <ac:picMkLst>
            <pc:docMk/>
            <pc:sldMk cId="3716330073" sldId="343"/>
            <ac:picMk id="3" creationId="{0C127AFD-9C75-41F8-8EFA-D502BB051B69}"/>
          </ac:picMkLst>
        </pc:picChg>
        <pc:picChg chg="del">
          <ac:chgData name="Jacob Juel Christensen" userId="20dd20b7-5800-4870-9ba8-6bfc406b0cbc" providerId="ADAL" clId="{F8F2336F-20E2-42A1-A3F3-D5CC6E5B6768}" dt="2019-12-10T07:38:06.834" v="18735" actId="478"/>
          <ac:picMkLst>
            <pc:docMk/>
            <pc:sldMk cId="3716330073" sldId="343"/>
            <ac:picMk id="4" creationId="{527C6B2E-2851-494C-8ED6-92EA932D907A}"/>
          </ac:picMkLst>
        </pc:picChg>
        <pc:picChg chg="add mod">
          <ac:chgData name="Jacob Juel Christensen" userId="20dd20b7-5800-4870-9ba8-6bfc406b0cbc" providerId="ADAL" clId="{F8F2336F-20E2-42A1-A3F3-D5CC6E5B6768}" dt="2019-12-10T07:51:46.573" v="19369" actId="1035"/>
          <ac:picMkLst>
            <pc:docMk/>
            <pc:sldMk cId="3716330073" sldId="343"/>
            <ac:picMk id="7" creationId="{C5653CE9-D2BC-4844-A46E-B01DDE803589}"/>
          </ac:picMkLst>
        </pc:picChg>
        <pc:picChg chg="add mod">
          <ac:chgData name="Jacob Juel Christensen" userId="20dd20b7-5800-4870-9ba8-6bfc406b0cbc" providerId="ADAL" clId="{F8F2336F-20E2-42A1-A3F3-D5CC6E5B6768}" dt="2019-12-10T07:51:46.573" v="19369" actId="1035"/>
          <ac:picMkLst>
            <pc:docMk/>
            <pc:sldMk cId="3716330073" sldId="343"/>
            <ac:picMk id="8" creationId="{9DCFFD4F-09F2-4795-B969-7EAEF69FD2A0}"/>
          </ac:picMkLst>
        </pc:picChg>
        <pc:picChg chg="add mod ord">
          <ac:chgData name="Jacob Juel Christensen" userId="20dd20b7-5800-4870-9ba8-6bfc406b0cbc" providerId="ADAL" clId="{F8F2336F-20E2-42A1-A3F3-D5CC6E5B6768}" dt="2019-12-10T07:51:46.573" v="19369" actId="1035"/>
          <ac:picMkLst>
            <pc:docMk/>
            <pc:sldMk cId="3716330073" sldId="343"/>
            <ac:picMk id="9" creationId="{B50391C5-2982-41E1-B38C-38E58630E782}"/>
          </ac:picMkLst>
        </pc:picChg>
      </pc:sldChg>
      <pc:sldChg chg="addSp delSp modSp add">
        <pc:chgData name="Jacob Juel Christensen" userId="20dd20b7-5800-4870-9ba8-6bfc406b0cbc" providerId="ADAL" clId="{F8F2336F-20E2-42A1-A3F3-D5CC6E5B6768}" dt="2019-12-10T07:56:16.956" v="19507" actId="20577"/>
        <pc:sldMkLst>
          <pc:docMk/>
          <pc:sldMk cId="2519827385" sldId="344"/>
        </pc:sldMkLst>
        <pc:spChg chg="add mod">
          <ac:chgData name="Jacob Juel Christensen" userId="20dd20b7-5800-4870-9ba8-6bfc406b0cbc" providerId="ADAL" clId="{F8F2336F-20E2-42A1-A3F3-D5CC6E5B6768}" dt="2019-12-10T07:56:16.956" v="19507" actId="20577"/>
          <ac:spMkLst>
            <pc:docMk/>
            <pc:sldMk cId="2519827385" sldId="344"/>
            <ac:spMk id="5" creationId="{50107D76-961B-475F-9291-7F331C6A96E8}"/>
          </ac:spMkLst>
        </pc:spChg>
        <pc:spChg chg="add">
          <ac:chgData name="Jacob Juel Christensen" userId="20dd20b7-5800-4870-9ba8-6bfc406b0cbc" providerId="ADAL" clId="{F8F2336F-20E2-42A1-A3F3-D5CC6E5B6768}" dt="2019-12-10T07:46:50.205" v="19250"/>
          <ac:spMkLst>
            <pc:docMk/>
            <pc:sldMk cId="2519827385" sldId="344"/>
            <ac:spMk id="6" creationId="{23579FEE-314F-4665-99FE-0A7048A26FB6}"/>
          </ac:spMkLst>
        </pc:spChg>
        <pc:picChg chg="add del mod ord">
          <ac:chgData name="Jacob Juel Christensen" userId="20dd20b7-5800-4870-9ba8-6bfc406b0cbc" providerId="ADAL" clId="{F8F2336F-20E2-42A1-A3F3-D5CC6E5B6768}" dt="2019-12-10T07:55:31.042" v="19454" actId="478"/>
          <ac:picMkLst>
            <pc:docMk/>
            <pc:sldMk cId="2519827385" sldId="344"/>
            <ac:picMk id="2" creationId="{29AADE43-4884-41EF-97FA-97CC32AEBDED}"/>
          </ac:picMkLst>
        </pc:picChg>
        <pc:picChg chg="del">
          <ac:chgData name="Jacob Juel Christensen" userId="20dd20b7-5800-4870-9ba8-6bfc406b0cbc" providerId="ADAL" clId="{F8F2336F-20E2-42A1-A3F3-D5CC6E5B6768}" dt="2019-12-10T07:37:54.747" v="18732" actId="478"/>
          <ac:picMkLst>
            <pc:docMk/>
            <pc:sldMk cId="2519827385" sldId="344"/>
            <ac:picMk id="3" creationId="{0C127AFD-9C75-41F8-8EFA-D502BB051B69}"/>
          </ac:picMkLst>
        </pc:picChg>
        <pc:picChg chg="mod">
          <ac:chgData name="Jacob Juel Christensen" userId="20dd20b7-5800-4870-9ba8-6bfc406b0cbc" providerId="ADAL" clId="{F8F2336F-20E2-42A1-A3F3-D5CC6E5B6768}" dt="2019-12-10T07:38:01.872" v="18734" actId="554"/>
          <ac:picMkLst>
            <pc:docMk/>
            <pc:sldMk cId="2519827385" sldId="344"/>
            <ac:picMk id="4" creationId="{527C6B2E-2851-494C-8ED6-92EA932D907A}"/>
          </ac:picMkLst>
        </pc:picChg>
        <pc:picChg chg="add mod">
          <ac:chgData name="Jacob Juel Christensen" userId="20dd20b7-5800-4870-9ba8-6bfc406b0cbc" providerId="ADAL" clId="{F8F2336F-20E2-42A1-A3F3-D5CC6E5B6768}" dt="2019-12-10T07:55:52.295" v="19477" actId="1036"/>
          <ac:picMkLst>
            <pc:docMk/>
            <pc:sldMk cId="2519827385" sldId="344"/>
            <ac:picMk id="7" creationId="{EBE63BE2-1919-462C-883C-4E438F0E3E60}"/>
          </ac:picMkLst>
        </pc:picChg>
      </pc:sldChg>
      <pc:sldChg chg="add del">
        <pc:chgData name="Jacob Juel Christensen" userId="20dd20b7-5800-4870-9ba8-6bfc406b0cbc" providerId="ADAL" clId="{F8F2336F-20E2-42A1-A3F3-D5CC6E5B6768}" dt="2019-12-10T08:03:46.481" v="19665" actId="47"/>
        <pc:sldMkLst>
          <pc:docMk/>
          <pc:sldMk cId="3557641187" sldId="345"/>
        </pc:sldMkLst>
      </pc:sldChg>
      <pc:sldChg chg="modSp add setBg">
        <pc:chgData name="Jacob Juel Christensen" userId="20dd20b7-5800-4870-9ba8-6bfc406b0cbc" providerId="ADAL" clId="{F8F2336F-20E2-42A1-A3F3-D5CC6E5B6768}" dt="2019-12-10T08:04:04.957" v="19692" actId="12788"/>
        <pc:sldMkLst>
          <pc:docMk/>
          <pc:sldMk cId="1424927918" sldId="346"/>
        </pc:sldMkLst>
        <pc:spChg chg="mod">
          <ac:chgData name="Jacob Juel Christensen" userId="20dd20b7-5800-4870-9ba8-6bfc406b0cbc" providerId="ADAL" clId="{F8F2336F-20E2-42A1-A3F3-D5CC6E5B6768}" dt="2019-12-10T08:04:04.957" v="19692" actId="12788"/>
          <ac:spMkLst>
            <pc:docMk/>
            <pc:sldMk cId="1424927918" sldId="346"/>
            <ac:spMk id="2" creationId="{D47EE11D-FC42-4F85-9007-8279DB80838A}"/>
          </ac:spMkLst>
        </pc:spChg>
      </pc:sldChg>
      <pc:sldChg chg="addSp delSp modSp add modAnim">
        <pc:chgData name="Jacob Juel Christensen" userId="20dd20b7-5800-4870-9ba8-6bfc406b0cbc" providerId="ADAL" clId="{F8F2336F-20E2-42A1-A3F3-D5CC6E5B6768}" dt="2019-12-10T17:22:30.373" v="21090" actId="20577"/>
        <pc:sldMkLst>
          <pc:docMk/>
          <pc:sldMk cId="1191161815" sldId="347"/>
        </pc:sldMkLst>
        <pc:spChg chg="add mod">
          <ac:chgData name="Jacob Juel Christensen" userId="20dd20b7-5800-4870-9ba8-6bfc406b0cbc" providerId="ADAL" clId="{F8F2336F-20E2-42A1-A3F3-D5CC6E5B6768}" dt="2019-12-10T17:22:30.373" v="21090" actId="20577"/>
          <ac:spMkLst>
            <pc:docMk/>
            <pc:sldMk cId="1191161815" sldId="347"/>
            <ac:spMk id="2" creationId="{46915084-AD3D-4C5D-ABD1-99FB6004F05B}"/>
          </ac:spMkLst>
        </pc:spChg>
        <pc:picChg chg="add mod">
          <ac:chgData name="Jacob Juel Christensen" userId="20dd20b7-5800-4870-9ba8-6bfc406b0cbc" providerId="ADAL" clId="{F8F2336F-20E2-42A1-A3F3-D5CC6E5B6768}" dt="2019-12-10T08:16:20.418" v="20126" actId="1035"/>
          <ac:picMkLst>
            <pc:docMk/>
            <pc:sldMk cId="1191161815" sldId="347"/>
            <ac:picMk id="5" creationId="{6E17753B-9121-4D0F-A0C4-B88BB6595CC4}"/>
          </ac:picMkLst>
        </pc:picChg>
        <pc:picChg chg="add mod">
          <ac:chgData name="Jacob Juel Christensen" userId="20dd20b7-5800-4870-9ba8-6bfc406b0cbc" providerId="ADAL" clId="{F8F2336F-20E2-42A1-A3F3-D5CC6E5B6768}" dt="2019-12-10T08:16:20.418" v="20126" actId="1035"/>
          <ac:picMkLst>
            <pc:docMk/>
            <pc:sldMk cId="1191161815" sldId="347"/>
            <ac:picMk id="6" creationId="{6E9280C5-5C26-4373-ABBE-565FD3B57B2F}"/>
          </ac:picMkLst>
        </pc:picChg>
        <pc:picChg chg="add mod">
          <ac:chgData name="Jacob Juel Christensen" userId="20dd20b7-5800-4870-9ba8-6bfc406b0cbc" providerId="ADAL" clId="{F8F2336F-20E2-42A1-A3F3-D5CC6E5B6768}" dt="2019-12-10T08:16:20.418" v="20126" actId="1035"/>
          <ac:picMkLst>
            <pc:docMk/>
            <pc:sldMk cId="1191161815" sldId="347"/>
            <ac:picMk id="4098" creationId="{936F5B1E-152E-438A-BF0B-3F64EB44E842}"/>
          </ac:picMkLst>
        </pc:picChg>
        <pc:picChg chg="add mod">
          <ac:chgData name="Jacob Juel Christensen" userId="20dd20b7-5800-4870-9ba8-6bfc406b0cbc" providerId="ADAL" clId="{F8F2336F-20E2-42A1-A3F3-D5CC6E5B6768}" dt="2019-12-10T08:16:20.418" v="20126" actId="1035"/>
          <ac:picMkLst>
            <pc:docMk/>
            <pc:sldMk cId="1191161815" sldId="347"/>
            <ac:picMk id="4100" creationId="{EC92B838-772E-4668-825A-83FD5A2E2D62}"/>
          </ac:picMkLst>
        </pc:picChg>
        <pc:cxnChg chg="add del mod">
          <ac:chgData name="Jacob Juel Christensen" userId="20dd20b7-5800-4870-9ba8-6bfc406b0cbc" providerId="ADAL" clId="{F8F2336F-20E2-42A1-A3F3-D5CC6E5B6768}" dt="2019-12-10T08:14:04.848" v="19927" actId="11529"/>
          <ac:cxnSpMkLst>
            <pc:docMk/>
            <pc:sldMk cId="1191161815" sldId="347"/>
            <ac:cxnSpMk id="4" creationId="{5E49292B-A897-4B52-A0F7-B5C47CB676FD}"/>
          </ac:cxnSpMkLst>
        </pc:cxnChg>
        <pc:cxnChg chg="add mod">
          <ac:chgData name="Jacob Juel Christensen" userId="20dd20b7-5800-4870-9ba8-6bfc406b0cbc" providerId="ADAL" clId="{F8F2336F-20E2-42A1-A3F3-D5CC6E5B6768}" dt="2019-12-10T08:16:20.418" v="20126" actId="1035"/>
          <ac:cxnSpMkLst>
            <pc:docMk/>
            <pc:sldMk cId="1191161815" sldId="347"/>
            <ac:cxnSpMk id="8" creationId="{D0FF96CD-EA41-4FDC-BDB0-CE9C24F14306}"/>
          </ac:cxnSpMkLst>
        </pc:cxnChg>
        <pc:cxnChg chg="add mod">
          <ac:chgData name="Jacob Juel Christensen" userId="20dd20b7-5800-4870-9ba8-6bfc406b0cbc" providerId="ADAL" clId="{F8F2336F-20E2-42A1-A3F3-D5CC6E5B6768}" dt="2019-12-10T08:16:20.418" v="20126" actId="1035"/>
          <ac:cxnSpMkLst>
            <pc:docMk/>
            <pc:sldMk cId="1191161815" sldId="347"/>
            <ac:cxnSpMk id="11" creationId="{585311D2-D85A-4A8D-9575-B89F695FC9FC}"/>
          </ac:cxnSpMkLst>
        </pc:cxnChg>
      </pc:sldChg>
      <pc:sldChg chg="addSp delSp modSp add">
        <pc:chgData name="Jacob Juel Christensen" userId="20dd20b7-5800-4870-9ba8-6bfc406b0cbc" providerId="ADAL" clId="{F8F2336F-20E2-42A1-A3F3-D5CC6E5B6768}" dt="2019-12-10T08:37:18.474" v="21065" actId="1036"/>
        <pc:sldMkLst>
          <pc:docMk/>
          <pc:sldMk cId="3533267842" sldId="348"/>
        </pc:sldMkLst>
        <pc:spChg chg="add mod">
          <ac:chgData name="Jacob Juel Christensen" userId="20dd20b7-5800-4870-9ba8-6bfc406b0cbc" providerId="ADAL" clId="{F8F2336F-20E2-42A1-A3F3-D5CC6E5B6768}" dt="2019-12-10T08:36:30.321" v="21058" actId="1076"/>
          <ac:spMkLst>
            <pc:docMk/>
            <pc:sldMk cId="3533267842" sldId="348"/>
            <ac:spMk id="2" creationId="{EA6B6D3B-BCA3-4571-80BD-AA316A55C55B}"/>
          </ac:spMkLst>
        </pc:spChg>
        <pc:spChg chg="add mod">
          <ac:chgData name="Jacob Juel Christensen" userId="20dd20b7-5800-4870-9ba8-6bfc406b0cbc" providerId="ADAL" clId="{F8F2336F-20E2-42A1-A3F3-D5CC6E5B6768}" dt="2019-12-10T08:36:30.321" v="21058" actId="1076"/>
          <ac:spMkLst>
            <pc:docMk/>
            <pc:sldMk cId="3533267842" sldId="348"/>
            <ac:spMk id="3" creationId="{C790FB3E-7AD6-43D5-B654-E53E4CCD8B8E}"/>
          </ac:spMkLst>
        </pc:spChg>
        <pc:spChg chg="add mod">
          <ac:chgData name="Jacob Juel Christensen" userId="20dd20b7-5800-4870-9ba8-6bfc406b0cbc" providerId="ADAL" clId="{F8F2336F-20E2-42A1-A3F3-D5CC6E5B6768}" dt="2019-12-10T08:30:33.071" v="20842" actId="1076"/>
          <ac:spMkLst>
            <pc:docMk/>
            <pc:sldMk cId="3533267842" sldId="348"/>
            <ac:spMk id="4" creationId="{53CBEE62-EB82-475D-A6CD-EE2ECC3F4107}"/>
          </ac:spMkLst>
        </pc:spChg>
        <pc:spChg chg="add del mod">
          <ac:chgData name="Jacob Juel Christensen" userId="20dd20b7-5800-4870-9ba8-6bfc406b0cbc" providerId="ADAL" clId="{F8F2336F-20E2-42A1-A3F3-D5CC6E5B6768}" dt="2019-12-10T08:22:19.365" v="20385" actId="478"/>
          <ac:spMkLst>
            <pc:docMk/>
            <pc:sldMk cId="3533267842" sldId="348"/>
            <ac:spMk id="5" creationId="{D2CD74FF-53C7-4893-9EE1-2C8D2AB54A70}"/>
          </ac:spMkLst>
        </pc:spChg>
        <pc:spChg chg="add mod">
          <ac:chgData name="Jacob Juel Christensen" userId="20dd20b7-5800-4870-9ba8-6bfc406b0cbc" providerId="ADAL" clId="{F8F2336F-20E2-42A1-A3F3-D5CC6E5B6768}" dt="2019-12-10T08:36:59.171" v="21059" actId="13822"/>
          <ac:spMkLst>
            <pc:docMk/>
            <pc:sldMk cId="3533267842" sldId="348"/>
            <ac:spMk id="6" creationId="{A2B7CB5E-161C-4C0F-BEC6-8A88554E0CC7}"/>
          </ac:spMkLst>
        </pc:spChg>
        <pc:spChg chg="add mod">
          <ac:chgData name="Jacob Juel Christensen" userId="20dd20b7-5800-4870-9ba8-6bfc406b0cbc" providerId="ADAL" clId="{F8F2336F-20E2-42A1-A3F3-D5CC6E5B6768}" dt="2019-12-10T08:36:59.171" v="21059" actId="13822"/>
          <ac:spMkLst>
            <pc:docMk/>
            <pc:sldMk cId="3533267842" sldId="348"/>
            <ac:spMk id="7" creationId="{9F44F1AD-19C4-450F-A89A-970BBFAD7505}"/>
          </ac:spMkLst>
        </pc:spChg>
        <pc:spChg chg="add mod ord">
          <ac:chgData name="Jacob Juel Christensen" userId="20dd20b7-5800-4870-9ba8-6bfc406b0cbc" providerId="ADAL" clId="{F8F2336F-20E2-42A1-A3F3-D5CC6E5B6768}" dt="2019-12-10T08:36:30.321" v="21058" actId="1076"/>
          <ac:spMkLst>
            <pc:docMk/>
            <pc:sldMk cId="3533267842" sldId="348"/>
            <ac:spMk id="8" creationId="{AC285832-4C2E-47B9-B082-282E1DF21DCD}"/>
          </ac:spMkLst>
        </pc:spChg>
        <pc:spChg chg="add mod">
          <ac:chgData name="Jacob Juel Christensen" userId="20dd20b7-5800-4870-9ba8-6bfc406b0cbc" providerId="ADAL" clId="{F8F2336F-20E2-42A1-A3F3-D5CC6E5B6768}" dt="2019-12-10T08:37:18.474" v="21065" actId="1036"/>
          <ac:spMkLst>
            <pc:docMk/>
            <pc:sldMk cId="3533267842" sldId="348"/>
            <ac:spMk id="12" creationId="{5EB73562-1093-4832-A1BA-0A12EAEBADD7}"/>
          </ac:spMkLst>
        </pc:spChg>
        <pc:spChg chg="add mod">
          <ac:chgData name="Jacob Juel Christensen" userId="20dd20b7-5800-4870-9ba8-6bfc406b0cbc" providerId="ADAL" clId="{F8F2336F-20E2-42A1-A3F3-D5CC6E5B6768}" dt="2019-12-10T08:36:30.321" v="21058" actId="1076"/>
          <ac:spMkLst>
            <pc:docMk/>
            <pc:sldMk cId="3533267842" sldId="348"/>
            <ac:spMk id="13" creationId="{3E72C1D4-99AD-4F99-9C9F-24C2E6EEB139}"/>
          </ac:spMkLst>
        </pc:spChg>
        <pc:spChg chg="add mod">
          <ac:chgData name="Jacob Juel Christensen" userId="20dd20b7-5800-4870-9ba8-6bfc406b0cbc" providerId="ADAL" clId="{F8F2336F-20E2-42A1-A3F3-D5CC6E5B6768}" dt="2019-12-10T08:36:30.321" v="21058" actId="1076"/>
          <ac:spMkLst>
            <pc:docMk/>
            <pc:sldMk cId="3533267842" sldId="348"/>
            <ac:spMk id="14" creationId="{32FC1D0F-B331-4B4E-B3D9-9E5A0AD36F7F}"/>
          </ac:spMkLst>
        </pc:spChg>
        <pc:spChg chg="add mod">
          <ac:chgData name="Jacob Juel Christensen" userId="20dd20b7-5800-4870-9ba8-6bfc406b0cbc" providerId="ADAL" clId="{F8F2336F-20E2-42A1-A3F3-D5CC6E5B6768}" dt="2019-12-10T08:36:30.321" v="21058" actId="1076"/>
          <ac:spMkLst>
            <pc:docMk/>
            <pc:sldMk cId="3533267842" sldId="348"/>
            <ac:spMk id="15" creationId="{DA813B5C-9100-4D63-9C45-24F03F483CDE}"/>
          </ac:spMkLst>
        </pc:spChg>
        <pc:spChg chg="add mod">
          <ac:chgData name="Jacob Juel Christensen" userId="20dd20b7-5800-4870-9ba8-6bfc406b0cbc" providerId="ADAL" clId="{F8F2336F-20E2-42A1-A3F3-D5CC6E5B6768}" dt="2019-12-10T08:36:30.321" v="21058" actId="1076"/>
          <ac:spMkLst>
            <pc:docMk/>
            <pc:sldMk cId="3533267842" sldId="348"/>
            <ac:spMk id="16" creationId="{4B12215E-62E2-4534-8B19-B981DA1678EB}"/>
          </ac:spMkLst>
        </pc:spChg>
        <pc:spChg chg="add mod">
          <ac:chgData name="Jacob Juel Christensen" userId="20dd20b7-5800-4870-9ba8-6bfc406b0cbc" providerId="ADAL" clId="{F8F2336F-20E2-42A1-A3F3-D5CC6E5B6768}" dt="2019-12-10T08:36:30.321" v="21058" actId="1076"/>
          <ac:spMkLst>
            <pc:docMk/>
            <pc:sldMk cId="3533267842" sldId="348"/>
            <ac:spMk id="18" creationId="{A1678172-E93C-4B6F-99F0-F43E5056D2A1}"/>
          </ac:spMkLst>
        </pc:spChg>
        <pc:spChg chg="add mod">
          <ac:chgData name="Jacob Juel Christensen" userId="20dd20b7-5800-4870-9ba8-6bfc406b0cbc" providerId="ADAL" clId="{F8F2336F-20E2-42A1-A3F3-D5CC6E5B6768}" dt="2019-12-10T08:36:30.321" v="21058" actId="1076"/>
          <ac:spMkLst>
            <pc:docMk/>
            <pc:sldMk cId="3533267842" sldId="348"/>
            <ac:spMk id="27" creationId="{18303E68-CEAD-447A-A93F-703A40A974F4}"/>
          </ac:spMkLst>
        </pc:spChg>
        <pc:picChg chg="add mod">
          <ac:chgData name="Jacob Juel Christensen" userId="20dd20b7-5800-4870-9ba8-6bfc406b0cbc" providerId="ADAL" clId="{F8F2336F-20E2-42A1-A3F3-D5CC6E5B6768}" dt="2019-12-10T08:36:30.321" v="21058" actId="1076"/>
          <ac:picMkLst>
            <pc:docMk/>
            <pc:sldMk cId="3533267842" sldId="348"/>
            <ac:picMk id="6146" creationId="{AE5E5C1C-FD75-48C9-A783-FA6C95555E5D}"/>
          </ac:picMkLst>
        </pc:picChg>
        <pc:cxnChg chg="add mod">
          <ac:chgData name="Jacob Juel Christensen" userId="20dd20b7-5800-4870-9ba8-6bfc406b0cbc" providerId="ADAL" clId="{F8F2336F-20E2-42A1-A3F3-D5CC6E5B6768}" dt="2019-12-10T08:36:30.321" v="21058" actId="1076"/>
          <ac:cxnSpMkLst>
            <pc:docMk/>
            <pc:sldMk cId="3533267842" sldId="348"/>
            <ac:cxnSpMk id="10" creationId="{40BDED84-034E-4DE4-8E06-112812BD8023}"/>
          </ac:cxnSpMkLst>
        </pc:cxnChg>
        <pc:cxnChg chg="add mod">
          <ac:chgData name="Jacob Juel Christensen" userId="20dd20b7-5800-4870-9ba8-6bfc406b0cbc" providerId="ADAL" clId="{F8F2336F-20E2-42A1-A3F3-D5CC6E5B6768}" dt="2019-12-10T08:36:30.321" v="21058" actId="1076"/>
          <ac:cxnSpMkLst>
            <pc:docMk/>
            <pc:sldMk cId="3533267842" sldId="348"/>
            <ac:cxnSpMk id="19" creationId="{2A6B7467-6AB0-453E-87A4-1ED115727002}"/>
          </ac:cxnSpMkLst>
        </pc:cxnChg>
        <pc:cxnChg chg="add mod">
          <ac:chgData name="Jacob Juel Christensen" userId="20dd20b7-5800-4870-9ba8-6bfc406b0cbc" providerId="ADAL" clId="{F8F2336F-20E2-42A1-A3F3-D5CC6E5B6768}" dt="2019-12-10T08:36:30.321" v="21058" actId="1076"/>
          <ac:cxnSpMkLst>
            <pc:docMk/>
            <pc:sldMk cId="3533267842" sldId="348"/>
            <ac:cxnSpMk id="29" creationId="{447CF6B7-6627-41E9-B2D7-65E2B3FB3F98}"/>
          </ac:cxnSpMkLst>
        </pc:cxnChg>
      </pc:sldChg>
      <pc:sldChg chg="modSp">
        <pc:chgData name="Jacob Juel Christensen" userId="20dd20b7-5800-4870-9ba8-6bfc406b0cbc" providerId="ADAL" clId="{F8F2336F-20E2-42A1-A3F3-D5CC6E5B6768}" dt="2019-12-10T17:24:46.926" v="21111" actId="1037"/>
        <pc:sldMkLst>
          <pc:docMk/>
          <pc:sldMk cId="3917610327" sldId="357"/>
        </pc:sldMkLst>
        <pc:cxnChg chg="mod">
          <ac:chgData name="Jacob Juel Christensen" userId="20dd20b7-5800-4870-9ba8-6bfc406b0cbc" providerId="ADAL" clId="{F8F2336F-20E2-42A1-A3F3-D5CC6E5B6768}" dt="2019-12-10T17:24:46.926" v="21111" actId="1037"/>
          <ac:cxnSpMkLst>
            <pc:docMk/>
            <pc:sldMk cId="3917610327" sldId="357"/>
            <ac:cxnSpMk id="12"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AAB88-BC3C-4AEE-9C12-4CB5670D1448}" type="datetimeFigureOut">
              <a:rPr lang="nb-NO" smtClean="0"/>
              <a:t>15.12.2019</a:t>
            </a:fld>
            <a:endParaRPr lang="nb-NO"/>
          </a:p>
        </p:txBody>
      </p:sp>
      <p:sp>
        <p:nvSpPr>
          <p:cNvPr id="4" name="Plassholder for lysbil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7EF88-2B65-45C0-B5F6-1AD91E9728F4}" type="slidenum">
              <a:rPr lang="nb-NO" smtClean="0"/>
              <a:t>‹#›</a:t>
            </a:fld>
            <a:endParaRPr lang="nb-NO"/>
          </a:p>
        </p:txBody>
      </p:sp>
    </p:spTree>
    <p:extLst>
      <p:ext uri="{BB962C8B-B14F-4D97-AF65-F5344CB8AC3E}">
        <p14:creationId xmlns:p14="http://schemas.microsoft.com/office/powerpoint/2010/main" val="1534556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6E57EF88-2B65-45C0-B5F6-1AD91E9728F4}" type="slidenum">
              <a:rPr lang="nb-NO" smtClean="0"/>
              <a:t>8</a:t>
            </a:fld>
            <a:endParaRPr lang="nb-NO"/>
          </a:p>
        </p:txBody>
      </p:sp>
    </p:spTree>
    <p:extLst>
      <p:ext uri="{BB962C8B-B14F-4D97-AF65-F5344CB8AC3E}">
        <p14:creationId xmlns:p14="http://schemas.microsoft.com/office/powerpoint/2010/main" val="936287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Scatterplots represent the archetypical visualization when we want to show one quantitative variable relative to another. If we have three quantitative variables, we can map one onto the dot size, creating a variant of the scatterplot called bubble chart. For paired data, where the variables along the </a:t>
            </a:r>
            <a:r>
              <a:rPr lang="en-US" sz="1200" b="0" i="1" kern="1200">
                <a:solidFill>
                  <a:schemeClr val="tx1"/>
                </a:solidFill>
                <a:effectLst/>
                <a:latin typeface="+mn-lt"/>
                <a:ea typeface="+mn-ea"/>
                <a:cs typeface="+mn-cs"/>
              </a:rPr>
              <a:t>x</a:t>
            </a:r>
            <a:r>
              <a:rPr lang="en-US" sz="1200" b="0" i="0" kern="1200">
                <a:solidFill>
                  <a:schemeClr val="tx1"/>
                </a:solidFill>
                <a:effectLst/>
                <a:latin typeface="+mn-lt"/>
                <a:ea typeface="+mn-ea"/>
                <a:cs typeface="+mn-cs"/>
              </a:rPr>
              <a:t> and the </a:t>
            </a:r>
            <a:r>
              <a:rPr lang="en-US" sz="1200" b="0" i="1" kern="1200">
                <a:solidFill>
                  <a:schemeClr val="tx1"/>
                </a:solidFill>
                <a:effectLst/>
                <a:latin typeface="+mn-lt"/>
                <a:ea typeface="+mn-ea"/>
                <a:cs typeface="+mn-cs"/>
              </a:rPr>
              <a:t>y</a:t>
            </a:r>
            <a:r>
              <a:rPr lang="en-US" sz="1200" b="0" i="0" kern="1200">
                <a:solidFill>
                  <a:schemeClr val="tx1"/>
                </a:solidFill>
                <a:effectLst/>
                <a:latin typeface="+mn-lt"/>
                <a:ea typeface="+mn-ea"/>
                <a:cs typeface="+mn-cs"/>
              </a:rPr>
              <a:t> axes are measured in the same units, it is generally helpful to add a line indicating </a:t>
            </a:r>
            <a:r>
              <a:rPr lang="en-US" sz="1200" b="0" i="1" kern="1200">
                <a:solidFill>
                  <a:schemeClr val="tx1"/>
                </a:solidFill>
                <a:effectLst/>
                <a:latin typeface="+mn-lt"/>
                <a:ea typeface="+mn-ea"/>
                <a:cs typeface="+mn-cs"/>
              </a:rPr>
              <a:t>x</a:t>
            </a:r>
            <a:r>
              <a:rPr lang="en-US" sz="1200" b="0" i="0" kern="1200">
                <a:solidFill>
                  <a:schemeClr val="tx1"/>
                </a:solidFill>
                <a:effectLst/>
                <a:latin typeface="+mn-lt"/>
                <a:ea typeface="+mn-ea"/>
                <a:cs typeface="+mn-cs"/>
              </a:rPr>
              <a:t> = </a:t>
            </a:r>
            <a:r>
              <a:rPr lang="en-US" sz="1200" b="0" i="1" kern="1200">
                <a:solidFill>
                  <a:schemeClr val="tx1"/>
                </a:solidFill>
                <a:effectLst/>
                <a:latin typeface="+mn-lt"/>
                <a:ea typeface="+mn-ea"/>
                <a:cs typeface="+mn-cs"/>
              </a:rPr>
              <a:t>y</a:t>
            </a:r>
            <a:r>
              <a:rPr lang="en-US" sz="1200" b="0" i="0" kern="1200">
                <a:solidFill>
                  <a:schemeClr val="tx1"/>
                </a:solidFill>
                <a:effectLst/>
                <a:latin typeface="+mn-lt"/>
                <a:ea typeface="+mn-ea"/>
                <a:cs typeface="+mn-cs"/>
              </a:rPr>
              <a:t>. Paired data can also be shown as a slope graph of paired points connected by straight lines.</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55</a:t>
            </a:fld>
            <a:endParaRPr lang="nb-NO"/>
          </a:p>
        </p:txBody>
      </p:sp>
    </p:spTree>
    <p:extLst>
      <p:ext uri="{BB962C8B-B14F-4D97-AF65-F5344CB8AC3E}">
        <p14:creationId xmlns:p14="http://schemas.microsoft.com/office/powerpoint/2010/main" val="180044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For large numbers of points, regular scatterplots can become uninformative due to </a:t>
            </a:r>
            <a:r>
              <a:rPr lang="en-US" sz="1200" b="0" i="0" kern="1200" err="1">
                <a:solidFill>
                  <a:schemeClr val="tx1"/>
                </a:solidFill>
                <a:effectLst/>
                <a:latin typeface="+mn-lt"/>
                <a:ea typeface="+mn-ea"/>
                <a:cs typeface="+mn-cs"/>
              </a:rPr>
              <a:t>overplotting</a:t>
            </a:r>
            <a:r>
              <a:rPr lang="en-US" sz="1200" b="0" i="0" kern="1200">
                <a:solidFill>
                  <a:schemeClr val="tx1"/>
                </a:solidFill>
                <a:effectLst/>
                <a:latin typeface="+mn-lt"/>
                <a:ea typeface="+mn-ea"/>
                <a:cs typeface="+mn-cs"/>
              </a:rPr>
              <a:t>. In this case, contour lines, 2D bins, or hex bins may provide an alternative. </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56</a:t>
            </a:fld>
            <a:endParaRPr lang="nb-NO"/>
          </a:p>
        </p:txBody>
      </p:sp>
    </p:spTree>
    <p:extLst>
      <p:ext uri="{BB962C8B-B14F-4D97-AF65-F5344CB8AC3E}">
        <p14:creationId xmlns:p14="http://schemas.microsoft.com/office/powerpoint/2010/main" val="2416902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We can use smooth lines to represent trends in a larger dataset.</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57</a:t>
            </a:fld>
            <a:endParaRPr lang="nb-NO"/>
          </a:p>
        </p:txBody>
      </p:sp>
    </p:spTree>
    <p:extLst>
      <p:ext uri="{BB962C8B-B14F-4D97-AF65-F5344CB8AC3E}">
        <p14:creationId xmlns:p14="http://schemas.microsoft.com/office/powerpoint/2010/main" val="318853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When we want to visualize more than two quantities, on the other hand, we may choose to plot correlation coefficients in the form of a correlogram (or heatmap) instead of the underlying raw data.</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58</a:t>
            </a:fld>
            <a:endParaRPr lang="nb-NO"/>
          </a:p>
        </p:txBody>
      </p:sp>
    </p:spTree>
    <p:extLst>
      <p:ext uri="{BB962C8B-B14F-4D97-AF65-F5344CB8AC3E}">
        <p14:creationId xmlns:p14="http://schemas.microsoft.com/office/powerpoint/2010/main" val="1771850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When the </a:t>
            </a:r>
            <a:r>
              <a:rPr lang="en-US" sz="1200" b="0" i="1" kern="1200">
                <a:solidFill>
                  <a:schemeClr val="tx1"/>
                </a:solidFill>
                <a:effectLst/>
                <a:latin typeface="+mn-lt"/>
                <a:ea typeface="+mn-ea"/>
                <a:cs typeface="+mn-cs"/>
              </a:rPr>
              <a:t>x</a:t>
            </a:r>
            <a:r>
              <a:rPr lang="en-US" sz="1200" b="0" i="0" kern="1200">
                <a:solidFill>
                  <a:schemeClr val="tx1"/>
                </a:solidFill>
                <a:effectLst/>
                <a:latin typeface="+mn-lt"/>
                <a:ea typeface="+mn-ea"/>
                <a:cs typeface="+mn-cs"/>
              </a:rPr>
              <a:t> axis represents time or a strictly increasing quantity such as a treatment dose, we commonly draw line graphs. If we have a temporal sequence of two response variables, we can draw a connected scatterplot where we first plot the two response variables in a scatterplot and then connect dots corresponding to adjacent time points. </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59</a:t>
            </a:fld>
            <a:endParaRPr lang="nb-NO"/>
          </a:p>
        </p:txBody>
      </p:sp>
    </p:spTree>
    <p:extLst>
      <p:ext uri="{BB962C8B-B14F-4D97-AF65-F5344CB8AC3E}">
        <p14:creationId xmlns:p14="http://schemas.microsoft.com/office/powerpoint/2010/main" val="40125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The primary mode of showing geospatial data is in the form of a map. A map takes coordinates on the globe and projects them onto a flat surface, such that shapes and distances on the globe are approximately represented by shapes and distances in the 2D representation. In addition, we can show data values in different regions by coloring those regions in the map according to the data. Such a map is called a choropleth. In some cases, it may be helpful to distort the different regions according to some other quantity (e.g., population number) or simplify each region into a square. Such visualizations are called cartograms.</a:t>
            </a:r>
          </a:p>
        </p:txBody>
      </p:sp>
      <p:sp>
        <p:nvSpPr>
          <p:cNvPr id="4" name="Plassholder for lysbildenummer 3"/>
          <p:cNvSpPr>
            <a:spLocks noGrp="1"/>
          </p:cNvSpPr>
          <p:nvPr>
            <p:ph type="sldNum" sz="quarter" idx="5"/>
          </p:nvPr>
        </p:nvSpPr>
        <p:spPr/>
        <p:txBody>
          <a:bodyPr/>
          <a:lstStyle/>
          <a:p>
            <a:fld id="{6E57EF88-2B65-45C0-B5F6-1AD91E9728F4}" type="slidenum">
              <a:rPr lang="nb-NO" smtClean="0"/>
              <a:t>60</a:t>
            </a:fld>
            <a:endParaRPr lang="nb-NO"/>
          </a:p>
        </p:txBody>
      </p:sp>
    </p:spTree>
    <p:extLst>
      <p:ext uri="{BB962C8B-B14F-4D97-AF65-F5344CB8AC3E}">
        <p14:creationId xmlns:p14="http://schemas.microsoft.com/office/powerpoint/2010/main" val="697924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Error bars are meant to indicate the range of likely values for some estimate or measurement. They extend horizontally and/or vertically from some reference point representing the estimate or measurement. Reference points can be shown in various ways, such as by dots or by bars. Graded error bars show multiple ranges at the same time, where each range corresponds to a different degree of confidence. They are in effect multiple error bars with different line thicknesses plotted on top of each other.</a:t>
            </a:r>
          </a:p>
        </p:txBody>
      </p:sp>
      <p:sp>
        <p:nvSpPr>
          <p:cNvPr id="4" name="Plassholder for lysbildenummer 3"/>
          <p:cNvSpPr>
            <a:spLocks noGrp="1"/>
          </p:cNvSpPr>
          <p:nvPr>
            <p:ph type="sldNum" sz="quarter" idx="5"/>
          </p:nvPr>
        </p:nvSpPr>
        <p:spPr/>
        <p:txBody>
          <a:bodyPr/>
          <a:lstStyle/>
          <a:p>
            <a:fld id="{6E57EF88-2B65-45C0-B5F6-1AD91E9728F4}" type="slidenum">
              <a:rPr lang="nb-NO" smtClean="0"/>
              <a:t>61</a:t>
            </a:fld>
            <a:endParaRPr lang="nb-NO"/>
          </a:p>
        </p:txBody>
      </p:sp>
    </p:spTree>
    <p:extLst>
      <p:ext uri="{BB962C8B-B14F-4D97-AF65-F5344CB8AC3E}">
        <p14:creationId xmlns:p14="http://schemas.microsoft.com/office/powerpoint/2010/main" val="189496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To achieve a more detailed visualization than is possible with error bars or graded error bars, we can visualize the actual confidence or posterior distributions. Confidence strips provide a clear visual sense of uncertainty but are difficult to read accurately. Eyes and half-eyes combine error bars with approaches to visualize distributions (violins and ridgelines, respectively), and thus show both precise ranges for some confidence levels and the overall uncertainty distribution. A quantile dot plot can serve as an alternative visualization of an uncertainty distribution. By showing the distribution in discrete units, the quantile dot plot is not as precise but can be easier to read than the continuous distribution shown by a violin or ridgeline plot.</a:t>
            </a:r>
          </a:p>
        </p:txBody>
      </p:sp>
      <p:sp>
        <p:nvSpPr>
          <p:cNvPr id="4" name="Plassholder for lysbildenummer 3"/>
          <p:cNvSpPr>
            <a:spLocks noGrp="1"/>
          </p:cNvSpPr>
          <p:nvPr>
            <p:ph type="sldNum" sz="quarter" idx="5"/>
          </p:nvPr>
        </p:nvSpPr>
        <p:spPr/>
        <p:txBody>
          <a:bodyPr/>
          <a:lstStyle/>
          <a:p>
            <a:fld id="{6E57EF88-2B65-45C0-B5F6-1AD91E9728F4}" type="slidenum">
              <a:rPr lang="nb-NO" smtClean="0"/>
              <a:t>62</a:t>
            </a:fld>
            <a:endParaRPr lang="nb-NO"/>
          </a:p>
        </p:txBody>
      </p:sp>
    </p:spTree>
    <p:extLst>
      <p:ext uri="{BB962C8B-B14F-4D97-AF65-F5344CB8AC3E}">
        <p14:creationId xmlns:p14="http://schemas.microsoft.com/office/powerpoint/2010/main" val="1698739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For smooth line graphs, the equivalent of an error bar is a confidence band. It shows a range of values the line might pass through at a given confidence level. As in the case of error bars, we can draw graded confidence bands that show multiple confidence levels at once. We can also show individual fitted draws in lieu of or in addition to the confidence bands.</a:t>
            </a:r>
          </a:p>
        </p:txBody>
      </p:sp>
      <p:sp>
        <p:nvSpPr>
          <p:cNvPr id="4" name="Plassholder for lysbildenummer 3"/>
          <p:cNvSpPr>
            <a:spLocks noGrp="1"/>
          </p:cNvSpPr>
          <p:nvPr>
            <p:ph type="sldNum" sz="quarter" idx="5"/>
          </p:nvPr>
        </p:nvSpPr>
        <p:spPr/>
        <p:txBody>
          <a:bodyPr/>
          <a:lstStyle/>
          <a:p>
            <a:fld id="{6E57EF88-2B65-45C0-B5F6-1AD91E9728F4}" type="slidenum">
              <a:rPr lang="nb-NO" smtClean="0"/>
              <a:t>63</a:t>
            </a:fld>
            <a:endParaRPr lang="nb-NO"/>
          </a:p>
        </p:txBody>
      </p:sp>
    </p:spTree>
    <p:extLst>
      <p:ext uri="{BB962C8B-B14F-4D97-AF65-F5344CB8AC3E}">
        <p14:creationId xmlns:p14="http://schemas.microsoft.com/office/powerpoint/2010/main" val="3672980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err="1"/>
              <a:t>Follow</a:t>
            </a:r>
            <a:r>
              <a:rPr lang="nb-NO"/>
              <a:t> </a:t>
            </a:r>
            <a:r>
              <a:rPr lang="nb-NO" err="1"/>
              <a:t>the</a:t>
            </a:r>
            <a:r>
              <a:rPr lang="nb-NO"/>
              <a:t> link and </a:t>
            </a:r>
            <a:r>
              <a:rPr lang="nb-NO" err="1"/>
              <a:t>look</a:t>
            </a:r>
            <a:r>
              <a:rPr lang="nb-NO"/>
              <a:t> </a:t>
            </a:r>
            <a:r>
              <a:rPr lang="nb-NO" err="1"/>
              <a:t>around</a:t>
            </a:r>
            <a:r>
              <a:rPr lang="nb-NO"/>
              <a:t> at </a:t>
            </a:r>
            <a:r>
              <a:rPr lang="nb-NO" err="1"/>
              <a:t>the</a:t>
            </a:r>
            <a:r>
              <a:rPr lang="nb-NO"/>
              <a:t> </a:t>
            </a:r>
            <a:r>
              <a:rPr lang="nb-NO" err="1"/>
              <a:t>tidyverse</a:t>
            </a:r>
            <a:r>
              <a:rPr lang="nb-NO"/>
              <a:t> website</a:t>
            </a:r>
          </a:p>
        </p:txBody>
      </p:sp>
      <p:sp>
        <p:nvSpPr>
          <p:cNvPr id="4" name="Plassholder for lysbildenummer 3"/>
          <p:cNvSpPr>
            <a:spLocks noGrp="1"/>
          </p:cNvSpPr>
          <p:nvPr>
            <p:ph type="sldNum" sz="quarter" idx="5"/>
          </p:nvPr>
        </p:nvSpPr>
        <p:spPr/>
        <p:txBody>
          <a:bodyPr/>
          <a:lstStyle/>
          <a:p>
            <a:fld id="{6E57EF88-2B65-45C0-B5F6-1AD91E9728F4}" type="slidenum">
              <a:rPr lang="nb-NO" smtClean="0"/>
              <a:t>81</a:t>
            </a:fld>
            <a:endParaRPr lang="nb-NO"/>
          </a:p>
        </p:txBody>
      </p:sp>
    </p:spTree>
    <p:extLst>
      <p:ext uri="{BB962C8B-B14F-4D97-AF65-F5344CB8AC3E}">
        <p14:creationId xmlns:p14="http://schemas.microsoft.com/office/powerpoint/2010/main" val="4116303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At </a:t>
            </a:r>
            <a:r>
              <a:rPr lang="nb-NO" err="1"/>
              <a:t>this</a:t>
            </a:r>
            <a:r>
              <a:rPr lang="nb-NO"/>
              <a:t> </a:t>
            </a:r>
            <a:r>
              <a:rPr lang="nb-NO" err="1"/>
              <a:t>point</a:t>
            </a:r>
            <a:r>
              <a:rPr lang="nb-NO"/>
              <a:t>, </a:t>
            </a:r>
            <a:r>
              <a:rPr lang="nb-NO" err="1"/>
              <a:t>go</a:t>
            </a:r>
            <a:r>
              <a:rPr lang="nb-NO"/>
              <a:t> to </a:t>
            </a:r>
            <a:r>
              <a:rPr lang="nb-NO" err="1"/>
              <a:t>the</a:t>
            </a:r>
            <a:r>
              <a:rPr lang="nb-NO"/>
              <a:t> Excel </a:t>
            </a:r>
            <a:r>
              <a:rPr lang="nb-NO" err="1"/>
              <a:t>sheets</a:t>
            </a:r>
            <a:r>
              <a:rPr lang="nb-NO"/>
              <a:t> to </a:t>
            </a:r>
            <a:r>
              <a:rPr lang="nb-NO" err="1"/>
              <a:t>take</a:t>
            </a:r>
            <a:r>
              <a:rPr lang="nb-NO"/>
              <a:t> a </a:t>
            </a:r>
            <a:r>
              <a:rPr lang="nb-NO" err="1"/>
              <a:t>closer</a:t>
            </a:r>
            <a:r>
              <a:rPr lang="nb-NO"/>
              <a:t> </a:t>
            </a:r>
            <a:r>
              <a:rPr lang="nb-NO" err="1"/>
              <a:t>look</a:t>
            </a:r>
            <a:r>
              <a:rPr lang="nb-NO"/>
              <a:t> at </a:t>
            </a:r>
            <a:r>
              <a:rPr lang="nb-NO" err="1"/>
              <a:t>them</a:t>
            </a:r>
            <a:endParaRPr lang="nb-NO"/>
          </a:p>
        </p:txBody>
      </p:sp>
      <p:sp>
        <p:nvSpPr>
          <p:cNvPr id="4" name="Plassholder for lysbildenummer 3"/>
          <p:cNvSpPr>
            <a:spLocks noGrp="1"/>
          </p:cNvSpPr>
          <p:nvPr>
            <p:ph type="sldNum" sz="quarter" idx="5"/>
          </p:nvPr>
        </p:nvSpPr>
        <p:spPr/>
        <p:txBody>
          <a:bodyPr/>
          <a:lstStyle/>
          <a:p>
            <a:fld id="{6E57EF88-2B65-45C0-B5F6-1AD91E9728F4}" type="slidenum">
              <a:rPr lang="nb-NO" smtClean="0"/>
              <a:t>14</a:t>
            </a:fld>
            <a:endParaRPr lang="nb-NO"/>
          </a:p>
        </p:txBody>
      </p:sp>
    </p:spTree>
    <p:extLst>
      <p:ext uri="{BB962C8B-B14F-4D97-AF65-F5344CB8AC3E}">
        <p14:creationId xmlns:p14="http://schemas.microsoft.com/office/powerpoint/2010/main" val="2580946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err="1"/>
              <a:t>Follow</a:t>
            </a:r>
            <a:r>
              <a:rPr lang="nb-NO"/>
              <a:t> </a:t>
            </a:r>
            <a:r>
              <a:rPr lang="nb-NO" err="1"/>
              <a:t>the</a:t>
            </a:r>
            <a:r>
              <a:rPr lang="nb-NO"/>
              <a:t> link and </a:t>
            </a:r>
            <a:r>
              <a:rPr lang="nb-NO" err="1"/>
              <a:t>look</a:t>
            </a:r>
            <a:r>
              <a:rPr lang="nb-NO"/>
              <a:t> </a:t>
            </a:r>
            <a:r>
              <a:rPr lang="nb-NO" err="1"/>
              <a:t>around</a:t>
            </a:r>
            <a:r>
              <a:rPr lang="nb-NO"/>
              <a:t> at </a:t>
            </a:r>
            <a:r>
              <a:rPr lang="nb-NO" err="1"/>
              <a:t>the</a:t>
            </a:r>
            <a:r>
              <a:rPr lang="nb-NO"/>
              <a:t> </a:t>
            </a:r>
            <a:r>
              <a:rPr lang="nb-NO" err="1"/>
              <a:t>github</a:t>
            </a:r>
            <a:r>
              <a:rPr lang="nb-NO"/>
              <a:t> </a:t>
            </a:r>
            <a:r>
              <a:rPr lang="nb-NO" err="1"/>
              <a:t>repo</a:t>
            </a:r>
            <a:endParaRPr lang="nb-NO"/>
          </a:p>
          <a:p>
            <a:r>
              <a:rPr lang="nb-NO"/>
              <a:t>Show </a:t>
            </a:r>
            <a:r>
              <a:rPr lang="nb-NO" err="1"/>
              <a:t>how</a:t>
            </a:r>
            <a:r>
              <a:rPr lang="nb-NO"/>
              <a:t> to </a:t>
            </a:r>
            <a:r>
              <a:rPr lang="nb-NO" err="1"/>
              <a:t>download</a:t>
            </a:r>
            <a:r>
              <a:rPr lang="nb-NO"/>
              <a:t> a </a:t>
            </a:r>
            <a:r>
              <a:rPr lang="nb-NO" err="1"/>
              <a:t>repo</a:t>
            </a:r>
            <a:r>
              <a:rPr lang="nb-NO"/>
              <a:t> to </a:t>
            </a:r>
            <a:r>
              <a:rPr lang="nb-NO" err="1"/>
              <a:t>use</a:t>
            </a:r>
            <a:r>
              <a:rPr lang="nb-NO"/>
              <a:t> </a:t>
            </a:r>
            <a:r>
              <a:rPr lang="nb-NO" err="1"/>
              <a:t>locally</a:t>
            </a:r>
            <a:endParaRPr lang="nb-NO"/>
          </a:p>
        </p:txBody>
      </p:sp>
      <p:sp>
        <p:nvSpPr>
          <p:cNvPr id="4" name="Plassholder for lysbildenummer 3"/>
          <p:cNvSpPr>
            <a:spLocks noGrp="1"/>
          </p:cNvSpPr>
          <p:nvPr>
            <p:ph type="sldNum" sz="quarter" idx="5"/>
          </p:nvPr>
        </p:nvSpPr>
        <p:spPr/>
        <p:txBody>
          <a:bodyPr/>
          <a:lstStyle/>
          <a:p>
            <a:fld id="{6E57EF88-2B65-45C0-B5F6-1AD91E9728F4}" type="slidenum">
              <a:rPr lang="nb-NO" smtClean="0"/>
              <a:t>90</a:t>
            </a:fld>
            <a:endParaRPr lang="nb-NO"/>
          </a:p>
        </p:txBody>
      </p:sp>
    </p:spTree>
    <p:extLst>
      <p:ext uri="{BB962C8B-B14F-4D97-AF65-F5344CB8AC3E}">
        <p14:creationId xmlns:p14="http://schemas.microsoft.com/office/powerpoint/2010/main" val="304847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The most common approach to visualizing amounts (i.e., numerical values shown for some set of categories) is using bars, either vertically or horizontally arranged. However, instead of using bars, we can also place dots at the location where the corresponding bar would end.</a:t>
            </a:r>
            <a:endParaRPr lang="nb-NO"/>
          </a:p>
        </p:txBody>
      </p:sp>
      <p:sp>
        <p:nvSpPr>
          <p:cNvPr id="4" name="Plassholder for lysbildenummer 3"/>
          <p:cNvSpPr>
            <a:spLocks noGrp="1"/>
          </p:cNvSpPr>
          <p:nvPr>
            <p:ph type="sldNum" sz="quarter" idx="5"/>
          </p:nvPr>
        </p:nvSpPr>
        <p:spPr/>
        <p:txBody>
          <a:bodyPr/>
          <a:lstStyle/>
          <a:p>
            <a:fld id="{6E57EF88-2B65-45C0-B5F6-1AD91E9728F4}" type="slidenum">
              <a:rPr lang="nb-NO" smtClean="0"/>
              <a:t>48</a:t>
            </a:fld>
            <a:endParaRPr lang="nb-NO"/>
          </a:p>
        </p:txBody>
      </p:sp>
    </p:spTree>
    <p:extLst>
      <p:ext uri="{BB962C8B-B14F-4D97-AF65-F5344CB8AC3E}">
        <p14:creationId xmlns:p14="http://schemas.microsoft.com/office/powerpoint/2010/main" val="398683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If there are two or more sets of categories for which we want to show amounts, we can group or stack the bars. We can also map the categories onto the </a:t>
            </a:r>
            <a:r>
              <a:rPr lang="en-US" sz="1200" b="0" i="1" kern="1200">
                <a:solidFill>
                  <a:schemeClr val="tx1"/>
                </a:solidFill>
                <a:effectLst/>
                <a:latin typeface="+mn-lt"/>
                <a:ea typeface="+mn-ea"/>
                <a:cs typeface="+mn-cs"/>
              </a:rPr>
              <a:t>x</a:t>
            </a:r>
            <a:r>
              <a:rPr lang="en-US" sz="1200" b="0" i="0" kern="1200">
                <a:solidFill>
                  <a:schemeClr val="tx1"/>
                </a:solidFill>
                <a:effectLst/>
                <a:latin typeface="+mn-lt"/>
                <a:ea typeface="+mn-ea"/>
                <a:cs typeface="+mn-cs"/>
              </a:rPr>
              <a:t> and </a:t>
            </a:r>
            <a:r>
              <a:rPr lang="en-US" sz="1200" b="0" i="1" kern="1200">
                <a:solidFill>
                  <a:schemeClr val="tx1"/>
                </a:solidFill>
                <a:effectLst/>
                <a:latin typeface="+mn-lt"/>
                <a:ea typeface="+mn-ea"/>
                <a:cs typeface="+mn-cs"/>
              </a:rPr>
              <a:t>y</a:t>
            </a:r>
            <a:r>
              <a:rPr lang="en-US" sz="1200" b="0" i="0" kern="1200">
                <a:solidFill>
                  <a:schemeClr val="tx1"/>
                </a:solidFill>
                <a:effectLst/>
                <a:latin typeface="+mn-lt"/>
                <a:ea typeface="+mn-ea"/>
                <a:cs typeface="+mn-cs"/>
              </a:rPr>
              <a:t> axis and show amounts by color, via a heatmap.</a:t>
            </a:r>
          </a:p>
        </p:txBody>
      </p:sp>
      <p:sp>
        <p:nvSpPr>
          <p:cNvPr id="4" name="Plassholder for lysbildenummer 3"/>
          <p:cNvSpPr>
            <a:spLocks noGrp="1"/>
          </p:cNvSpPr>
          <p:nvPr>
            <p:ph type="sldNum" sz="quarter" idx="5"/>
          </p:nvPr>
        </p:nvSpPr>
        <p:spPr/>
        <p:txBody>
          <a:bodyPr/>
          <a:lstStyle/>
          <a:p>
            <a:fld id="{6E57EF88-2B65-45C0-B5F6-1AD91E9728F4}" type="slidenum">
              <a:rPr lang="nb-NO" smtClean="0"/>
              <a:t>49</a:t>
            </a:fld>
            <a:endParaRPr lang="nb-NO"/>
          </a:p>
        </p:txBody>
      </p:sp>
    </p:spTree>
    <p:extLst>
      <p:ext uri="{BB962C8B-B14F-4D97-AF65-F5344CB8AC3E}">
        <p14:creationId xmlns:p14="http://schemas.microsoft.com/office/powerpoint/2010/main" val="2717072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Histograms and density plots provide the most intuitive visualizations of a distribution, but both require arbitrary parameter choices and can be misleading. Cumulative densities and quantile-quantile (q-q) plots always represent the data faithfully but can be more difficult to interpret.</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50</a:t>
            </a:fld>
            <a:endParaRPr lang="nb-NO"/>
          </a:p>
        </p:txBody>
      </p:sp>
    </p:spTree>
    <p:extLst>
      <p:ext uri="{BB962C8B-B14F-4D97-AF65-F5344CB8AC3E}">
        <p14:creationId xmlns:p14="http://schemas.microsoft.com/office/powerpoint/2010/main" val="1643183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Boxplots, violins, strip charts, and </a:t>
            </a:r>
            <a:r>
              <a:rPr lang="en-US" sz="1200" b="0" i="0" kern="1200" err="1">
                <a:solidFill>
                  <a:schemeClr val="tx1"/>
                </a:solidFill>
                <a:effectLst/>
                <a:latin typeface="+mn-lt"/>
                <a:ea typeface="+mn-ea"/>
                <a:cs typeface="+mn-cs"/>
              </a:rPr>
              <a:t>sina</a:t>
            </a:r>
            <a:r>
              <a:rPr lang="en-US" sz="1200" b="0" i="0" kern="1200">
                <a:solidFill>
                  <a:schemeClr val="tx1"/>
                </a:solidFill>
                <a:effectLst/>
                <a:latin typeface="+mn-lt"/>
                <a:ea typeface="+mn-ea"/>
                <a:cs typeface="+mn-cs"/>
              </a:rPr>
              <a:t> plots are useful when we want to visualize many distributions at once and/or if we are primarily interested in overall shifts among the distributions. Stacked histograms and overlapping densities allow a more in-depth comparison of a smaller number of distributions, though stacked histograms can be difficult to interpret and are best avoided. Ridgeline plots can be a useful alternative to violin plots and are often useful when visualizing very large numbers of distributions or changes in distributions over time. </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51</a:t>
            </a:fld>
            <a:endParaRPr lang="nb-NO"/>
          </a:p>
        </p:txBody>
      </p:sp>
    </p:spTree>
    <p:extLst>
      <p:ext uri="{BB962C8B-B14F-4D97-AF65-F5344CB8AC3E}">
        <p14:creationId xmlns:p14="http://schemas.microsoft.com/office/powerpoint/2010/main" val="1386895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Proportions can be visualized as pie charts, side-by-side bars, or stacked bars, and as in the case for amounts, bars can be arranged either vertically or horizontally. Pie charts emphasize that the individual parts add up to a whole and highlight simple fractions. However, the individual pieces are more easily compared in side-by-side bars. Stacked bars look awkward for a single set of proportions, but can be useful when comparing multiple sets of proportions (see below).</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52</a:t>
            </a:fld>
            <a:endParaRPr lang="nb-NO"/>
          </a:p>
        </p:txBody>
      </p:sp>
    </p:spTree>
    <p:extLst>
      <p:ext uri="{BB962C8B-B14F-4D97-AF65-F5344CB8AC3E}">
        <p14:creationId xmlns:p14="http://schemas.microsoft.com/office/powerpoint/2010/main" val="381553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When visualizing multiple sets of proportions or changes in proportions across conditions, pie charts tend to be space-inefficient and often obscure relationships. Grouped bars work well as long as the number of conditions compared is moderate, and stacked bars can work for large numbers of conditions. Stacked densities are appropriate when the proportions change along a continuous variable.</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53</a:t>
            </a:fld>
            <a:endParaRPr lang="nb-NO"/>
          </a:p>
        </p:txBody>
      </p:sp>
    </p:spTree>
    <p:extLst>
      <p:ext uri="{BB962C8B-B14F-4D97-AF65-F5344CB8AC3E}">
        <p14:creationId xmlns:p14="http://schemas.microsoft.com/office/powerpoint/2010/main" val="1757251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sz="1200" b="0" i="0" kern="1200">
                <a:solidFill>
                  <a:schemeClr val="tx1"/>
                </a:solidFill>
                <a:effectLst/>
                <a:latin typeface="+mn-lt"/>
                <a:ea typeface="+mn-ea"/>
                <a:cs typeface="+mn-cs"/>
              </a:rPr>
              <a:t>When proportions are specified according to multiple grouping variables, then mosaic plots, </a:t>
            </a:r>
            <a:r>
              <a:rPr lang="en-US" sz="1200" b="0" i="0" kern="1200" err="1">
                <a:solidFill>
                  <a:schemeClr val="tx1"/>
                </a:solidFill>
                <a:effectLst/>
                <a:latin typeface="+mn-lt"/>
                <a:ea typeface="+mn-ea"/>
                <a:cs typeface="+mn-cs"/>
              </a:rPr>
              <a:t>treemaps</a:t>
            </a:r>
            <a:r>
              <a:rPr lang="en-US" sz="1200" b="0" i="0" kern="1200">
                <a:solidFill>
                  <a:schemeClr val="tx1"/>
                </a:solidFill>
                <a:effectLst/>
                <a:latin typeface="+mn-lt"/>
                <a:ea typeface="+mn-ea"/>
                <a:cs typeface="+mn-cs"/>
              </a:rPr>
              <a:t>, or parallel sets are useful visualization approaches. Mosaic plots assume that every level of one grouping variable can be combined with every level of another grouping variable, whereas </a:t>
            </a:r>
            <a:r>
              <a:rPr lang="en-US" sz="1200" b="0" i="0" kern="1200" err="1">
                <a:solidFill>
                  <a:schemeClr val="tx1"/>
                </a:solidFill>
                <a:effectLst/>
                <a:latin typeface="+mn-lt"/>
                <a:ea typeface="+mn-ea"/>
                <a:cs typeface="+mn-cs"/>
              </a:rPr>
              <a:t>treemaps</a:t>
            </a:r>
            <a:r>
              <a:rPr lang="en-US" sz="1200" b="0" i="0" kern="1200">
                <a:solidFill>
                  <a:schemeClr val="tx1"/>
                </a:solidFill>
                <a:effectLst/>
                <a:latin typeface="+mn-lt"/>
                <a:ea typeface="+mn-ea"/>
                <a:cs typeface="+mn-cs"/>
              </a:rPr>
              <a:t> do not make such an assumption. </a:t>
            </a:r>
            <a:r>
              <a:rPr lang="en-US" sz="1200" b="0" i="0" kern="1200" err="1">
                <a:solidFill>
                  <a:schemeClr val="tx1"/>
                </a:solidFill>
                <a:effectLst/>
                <a:latin typeface="+mn-lt"/>
                <a:ea typeface="+mn-ea"/>
                <a:cs typeface="+mn-cs"/>
              </a:rPr>
              <a:t>Treemaps</a:t>
            </a:r>
            <a:r>
              <a:rPr lang="en-US" sz="1200" b="0" i="0" kern="1200">
                <a:solidFill>
                  <a:schemeClr val="tx1"/>
                </a:solidFill>
                <a:effectLst/>
                <a:latin typeface="+mn-lt"/>
                <a:ea typeface="+mn-ea"/>
                <a:cs typeface="+mn-cs"/>
              </a:rPr>
              <a:t> work well even if the subdivisions of one group are entirely distinct from the subdivisions of another. Parallel sets work better than either mosaic plots or </a:t>
            </a:r>
            <a:r>
              <a:rPr lang="en-US" sz="1200" b="0" i="0" kern="1200" err="1">
                <a:solidFill>
                  <a:schemeClr val="tx1"/>
                </a:solidFill>
                <a:effectLst/>
                <a:latin typeface="+mn-lt"/>
                <a:ea typeface="+mn-ea"/>
                <a:cs typeface="+mn-cs"/>
              </a:rPr>
              <a:t>treemaps</a:t>
            </a:r>
            <a:r>
              <a:rPr lang="en-US" sz="1200" b="0" i="0" kern="1200">
                <a:solidFill>
                  <a:schemeClr val="tx1"/>
                </a:solidFill>
                <a:effectLst/>
                <a:latin typeface="+mn-lt"/>
                <a:ea typeface="+mn-ea"/>
                <a:cs typeface="+mn-cs"/>
              </a:rPr>
              <a:t> when there are more than two grouping variables.</a:t>
            </a:r>
          </a:p>
        </p:txBody>
      </p:sp>
      <p:sp>
        <p:nvSpPr>
          <p:cNvPr id="4" name="Plassholder for lysbildenummer 3"/>
          <p:cNvSpPr>
            <a:spLocks noGrp="1"/>
          </p:cNvSpPr>
          <p:nvPr>
            <p:ph type="sldNum" sz="quarter" idx="5"/>
          </p:nvPr>
        </p:nvSpPr>
        <p:spPr/>
        <p:txBody>
          <a:bodyPr/>
          <a:lstStyle/>
          <a:p>
            <a:fld id="{6E57EF88-2B65-45C0-B5F6-1AD91E9728F4}" type="slidenum">
              <a:rPr lang="nb-NO" smtClean="0"/>
              <a:t>54</a:t>
            </a:fld>
            <a:endParaRPr lang="nb-NO"/>
          </a:p>
        </p:txBody>
      </p:sp>
    </p:spTree>
    <p:extLst>
      <p:ext uri="{BB962C8B-B14F-4D97-AF65-F5344CB8AC3E}">
        <p14:creationId xmlns:p14="http://schemas.microsoft.com/office/powerpoint/2010/main" val="2244299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114D9E-DA9A-47BA-BBEB-C14879459EA6}" type="datetimeFigureOut">
              <a:rPr lang="nb-NO" smtClean="0"/>
              <a:t>15.12.2019</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281039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14D9E-DA9A-47BA-BBEB-C14879459EA6}" type="datetimeFigureOut">
              <a:rPr lang="nb-NO" smtClean="0"/>
              <a:t>15.12.2019</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2076694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14D9E-DA9A-47BA-BBEB-C14879459EA6}" type="datetimeFigureOut">
              <a:rPr lang="nb-NO" smtClean="0"/>
              <a:t>15.12.2019</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1410740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14D9E-DA9A-47BA-BBEB-C14879459EA6}" type="datetimeFigureOut">
              <a:rPr lang="nb-NO" smtClean="0"/>
              <a:t>15.12.2019</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41837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114D9E-DA9A-47BA-BBEB-C14879459EA6}" type="datetimeFigureOut">
              <a:rPr lang="nb-NO" smtClean="0"/>
              <a:t>15.12.2019</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71910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114D9E-DA9A-47BA-BBEB-C14879459EA6}" type="datetimeFigureOut">
              <a:rPr lang="nb-NO" smtClean="0"/>
              <a:t>15.12.2019</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1637218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114D9E-DA9A-47BA-BBEB-C14879459EA6}" type="datetimeFigureOut">
              <a:rPr lang="nb-NO" smtClean="0"/>
              <a:t>15.12.2019</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1863378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114D9E-DA9A-47BA-BBEB-C14879459EA6}" type="datetimeFigureOut">
              <a:rPr lang="nb-NO" smtClean="0"/>
              <a:t>15.12.2019</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327868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114D9E-DA9A-47BA-BBEB-C14879459EA6}" type="datetimeFigureOut">
              <a:rPr lang="nb-NO" smtClean="0"/>
              <a:t>15.12.2019</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236052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114D9E-DA9A-47BA-BBEB-C14879459EA6}" type="datetimeFigureOut">
              <a:rPr lang="nb-NO" smtClean="0"/>
              <a:t>15.12.2019</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317305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114D9E-DA9A-47BA-BBEB-C14879459EA6}" type="datetimeFigureOut">
              <a:rPr lang="nb-NO" smtClean="0"/>
              <a:t>15.12.2019</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D0754F3-5863-46FE-878B-EACC199B077B}" type="slidenum">
              <a:rPr lang="nb-NO" smtClean="0"/>
              <a:t>‹#›</a:t>
            </a:fld>
            <a:endParaRPr lang="nb-NO"/>
          </a:p>
        </p:txBody>
      </p:sp>
    </p:spTree>
    <p:extLst>
      <p:ext uri="{BB962C8B-B14F-4D97-AF65-F5344CB8AC3E}">
        <p14:creationId xmlns:p14="http://schemas.microsoft.com/office/powerpoint/2010/main" val="1351155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14D9E-DA9A-47BA-BBEB-C14879459EA6}" type="datetimeFigureOut">
              <a:rPr lang="nb-NO" smtClean="0"/>
              <a:t>15.12.2019</a:t>
            </a:fld>
            <a:endParaRPr lang="nb-NO"/>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754F3-5863-46FE-878B-EACC199B077B}" type="slidenum">
              <a:rPr lang="nb-NO" smtClean="0"/>
              <a:t>‹#›</a:t>
            </a:fld>
            <a:endParaRPr lang="nb-NO"/>
          </a:p>
        </p:txBody>
      </p:sp>
    </p:spTree>
    <p:extLst>
      <p:ext uri="{BB962C8B-B14F-4D97-AF65-F5344CB8AC3E}">
        <p14:creationId xmlns:p14="http://schemas.microsoft.com/office/powerpoint/2010/main" val="3479969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serialmentor.com/dataviz/"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serialmentor.com/dataviz/"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s://serialmentor.com/dataviz/" TargetMode="Externa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hyperlink" Target="https://serialmentor.com/dataviz/"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s://serialmentor.com/dataviz/" TargetMode="Externa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s://serialmentor.com/dataviz/" TargetMode="Externa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hyperlink" Target="https://serialmentor.com/dataviz/"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s://serialmentor.com/dataviz/" TargetMode="Externa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hyperlink" Target="https://serialmentor.com/dataviz/"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hyperlink" Target="https://serialmentor.com/dataviz/"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s://serialmentor.com/dataviz/" TargetMode="Externa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hyperlink" Target="https://serialmentor.com/dataviz/"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s://serialmentor.com/dataviz/" TargetMode="Externa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s://serialmentor.com/dataviz/" TargetMode="Externa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s://serialmentor.com/dataviz/" TargetMode="Externa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serialmentor.com/dataviz/"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hyperlink" Target="https://rstudio.com/products/rstudio/" TargetMode="Externa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hyperlink" Target="https://r4ds.had.co.nz/" TargetMode="External"/><Relationship Id="rId7" Type="http://schemas.openxmlformats.org/officeDocument/2006/relationships/hyperlink" Target="https://rafalab.github.io/dsbook/" TargetMode="External"/><Relationship Id="rId12" Type="http://schemas.openxmlformats.org/officeDocument/2006/relationships/hyperlink" Target="http://www.cookbook-r.com/" TargetMode="External"/><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4.png"/><Relationship Id="rId5" Type="http://schemas.openxmlformats.org/officeDocument/2006/relationships/hyperlink" Target="https://moderndive.com/" TargetMode="External"/><Relationship Id="rId10" Type="http://schemas.openxmlformats.org/officeDocument/2006/relationships/image" Target="../media/image143.png"/><Relationship Id="rId4" Type="http://schemas.openxmlformats.org/officeDocument/2006/relationships/image" Target="../media/image140.png"/><Relationship Id="rId9" Type="http://schemas.openxmlformats.org/officeDocument/2006/relationships/hyperlink" Target="https://rstudio-education.github.io/hopr/"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48.jpeg"/><Relationship Id="rId13" Type="http://schemas.openxmlformats.org/officeDocument/2006/relationships/image" Target="../media/image152.png"/><Relationship Id="rId3" Type="http://schemas.openxmlformats.org/officeDocument/2006/relationships/hyperlink" Target="https://socviz.co/" TargetMode="External"/><Relationship Id="rId7" Type="http://schemas.openxmlformats.org/officeDocument/2006/relationships/hyperlink" Target="https://ggplot2-book.org/" TargetMode="External"/><Relationship Id="rId12" Type="http://schemas.openxmlformats.org/officeDocument/2006/relationships/image" Target="../media/image151.png"/><Relationship Id="rId2" Type="http://schemas.openxmlformats.org/officeDocument/2006/relationships/image" Target="../media/image145.jpeg"/><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0.png"/><Relationship Id="rId5" Type="http://schemas.openxmlformats.org/officeDocument/2006/relationships/hyperlink" Target="https://serialmentor.com/dataviz/" TargetMode="External"/><Relationship Id="rId10" Type="http://schemas.openxmlformats.org/officeDocument/2006/relationships/image" Target="../media/image149.png"/><Relationship Id="rId4" Type="http://schemas.openxmlformats.org/officeDocument/2006/relationships/image" Target="../media/image146.png"/><Relationship Id="rId9" Type="http://schemas.openxmlformats.org/officeDocument/2006/relationships/hyperlink" Target="https://r-graphics.org/" TargetMode="External"/><Relationship Id="rId14" Type="http://schemas.openxmlformats.org/officeDocument/2006/relationships/hyperlink" Target="https://www.edwardtufte.com/tufte/" TargetMode="External"/></Relationships>
</file>

<file path=ppt/slides/_rels/slide88.xml.rels><?xml version="1.0" encoding="UTF-8" standalone="yes"?>
<Relationships xmlns="http://schemas.openxmlformats.org/package/2006/relationships"><Relationship Id="rId8" Type="http://schemas.openxmlformats.org/officeDocument/2006/relationships/hyperlink" Target="http://compgenomr.github.io/book/" TargetMode="External"/><Relationship Id="rId13" Type="http://schemas.openxmlformats.org/officeDocument/2006/relationships/image" Target="../media/image159.jpeg"/><Relationship Id="rId3" Type="http://schemas.openxmlformats.org/officeDocument/2006/relationships/hyperlink" Target="https://adv-r.hadley.nz/" TargetMode="External"/><Relationship Id="rId7" Type="http://schemas.openxmlformats.org/officeDocument/2006/relationships/image" Target="../media/image156.png"/><Relationship Id="rId12" Type="http://schemas.openxmlformats.org/officeDocument/2006/relationships/hyperlink" Target="http://www.feat.engineering/index.html" TargetMode="External"/><Relationship Id="rId2" Type="http://schemas.openxmlformats.org/officeDocument/2006/relationships/image" Target="../media/image153.jpeg"/><Relationship Id="rId16" Type="http://schemas.openxmlformats.org/officeDocument/2006/relationships/hyperlink" Target="http://faculty.marshall.usc.edu/gareth-james/ISL/" TargetMode="External"/><Relationship Id="rId1" Type="http://schemas.openxmlformats.org/officeDocument/2006/relationships/slideLayout" Target="../slideLayouts/slideLayout7.xml"/><Relationship Id="rId6" Type="http://schemas.openxmlformats.org/officeDocument/2006/relationships/image" Target="../media/image155.jpeg"/><Relationship Id="rId11" Type="http://schemas.openxmlformats.org/officeDocument/2006/relationships/image" Target="../media/image158.png"/><Relationship Id="rId5" Type="http://schemas.openxmlformats.org/officeDocument/2006/relationships/hyperlink" Target="https://advanced-r-solutions.rbind.io/" TargetMode="External"/><Relationship Id="rId15" Type="http://schemas.openxmlformats.org/officeDocument/2006/relationships/image" Target="../media/image160.jpeg"/><Relationship Id="rId10" Type="http://schemas.openxmlformats.org/officeDocument/2006/relationships/hyperlink" Target="http://appliedpredictivemodeling.com/" TargetMode="External"/><Relationship Id="rId4" Type="http://schemas.openxmlformats.org/officeDocument/2006/relationships/image" Target="../media/image154.png"/><Relationship Id="rId9" Type="http://schemas.openxmlformats.org/officeDocument/2006/relationships/image" Target="../media/image157.png"/><Relationship Id="rId14" Type="http://schemas.openxmlformats.org/officeDocument/2006/relationships/hyperlink" Target="https://web.stanford.edu/~hastie/ElemStatLearn/"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64.jpeg"/><Relationship Id="rId13" Type="http://schemas.openxmlformats.org/officeDocument/2006/relationships/hyperlink" Target="https://csgillespie.github.io/efficientR/" TargetMode="External"/><Relationship Id="rId3" Type="http://schemas.openxmlformats.org/officeDocument/2006/relationships/hyperlink" Target="https://bookdown.org/yihui/bookdown/" TargetMode="External"/><Relationship Id="rId7" Type="http://schemas.openxmlformats.org/officeDocument/2006/relationships/hyperlink" Target="https://bookdown.org/yihui/blogdown/" TargetMode="External"/><Relationship Id="rId12" Type="http://schemas.openxmlformats.org/officeDocument/2006/relationships/image" Target="../media/image166.png"/><Relationship Id="rId2" Type="http://schemas.openxmlformats.org/officeDocument/2006/relationships/image" Target="../media/image161.jpeg"/><Relationship Id="rId1" Type="http://schemas.openxmlformats.org/officeDocument/2006/relationships/slideLayout" Target="../slideLayouts/slideLayout7.xml"/><Relationship Id="rId6" Type="http://schemas.openxmlformats.org/officeDocument/2006/relationships/image" Target="../media/image163.png"/><Relationship Id="rId11" Type="http://schemas.openxmlformats.org/officeDocument/2006/relationships/hyperlink" Target="http://r-pkgs.had.co.nz/" TargetMode="External"/><Relationship Id="rId5" Type="http://schemas.openxmlformats.org/officeDocument/2006/relationships/hyperlink" Target="https://bookdown.org/yihui/rmarkdown/" TargetMode="External"/><Relationship Id="rId15" Type="http://schemas.openxmlformats.org/officeDocument/2006/relationships/hyperlink" Target="https://www.datascienceatthecommandline.com/" TargetMode="External"/><Relationship Id="rId10" Type="http://schemas.openxmlformats.org/officeDocument/2006/relationships/image" Target="../media/image165.png"/><Relationship Id="rId4" Type="http://schemas.openxmlformats.org/officeDocument/2006/relationships/image" Target="../media/image162.png"/><Relationship Id="rId9" Type="http://schemas.openxmlformats.org/officeDocument/2006/relationships/hyperlink" Target="https://www.tidytextmining.com/" TargetMode="External"/><Relationship Id="rId14" Type="http://schemas.openxmlformats.org/officeDocument/2006/relationships/image" Target="../media/image167.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github.com/AmeliaMN/data-science-in-tidyverse"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hyperlink" Target="https://rstudio.com/resources/cheatsheets/" TargetMode="Externa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ED76B814-C2A5-4A1F-99DD-E36C395E2040}"/>
              </a:ext>
            </a:extLst>
          </p:cNvPr>
          <p:cNvPicPr>
            <a:picLocks noChangeAspect="1"/>
          </p:cNvPicPr>
          <p:nvPr/>
        </p:nvPicPr>
        <p:blipFill>
          <a:blip r:embed="rId2"/>
          <a:stretch>
            <a:fillRect/>
          </a:stretch>
        </p:blipFill>
        <p:spPr>
          <a:xfrm>
            <a:off x="0" y="381762"/>
            <a:ext cx="9144000" cy="6094476"/>
          </a:xfrm>
          <a:prstGeom prst="rect">
            <a:avLst/>
          </a:prstGeom>
        </p:spPr>
      </p:pic>
      <p:sp>
        <p:nvSpPr>
          <p:cNvPr id="3" name="TekstSylinder 2">
            <a:extLst>
              <a:ext uri="{FF2B5EF4-FFF2-40B4-BE49-F238E27FC236}">
                <a16:creationId xmlns:a16="http://schemas.microsoft.com/office/drawing/2014/main" id="{D9A0C8FB-1B40-4A42-A0EB-067597E9F1BD}"/>
              </a:ext>
            </a:extLst>
          </p:cNvPr>
          <p:cNvSpPr txBox="1"/>
          <p:nvPr/>
        </p:nvSpPr>
        <p:spPr>
          <a:xfrm>
            <a:off x="143848" y="5552908"/>
            <a:ext cx="4636269" cy="923330"/>
          </a:xfrm>
          <a:prstGeom prst="rect">
            <a:avLst/>
          </a:prstGeom>
          <a:noFill/>
        </p:spPr>
        <p:txBody>
          <a:bodyPr wrap="none" rtlCol="0">
            <a:spAutoFit/>
          </a:bodyPr>
          <a:lstStyle/>
          <a:p>
            <a:r>
              <a:rPr lang="nb-NO" sz="5400" b="1">
                <a:solidFill>
                  <a:schemeClr val="bg1"/>
                </a:solidFill>
              </a:rPr>
              <a:t>Forestplots in R</a:t>
            </a:r>
          </a:p>
        </p:txBody>
      </p:sp>
    </p:spTree>
    <p:extLst>
      <p:ext uri="{BB962C8B-B14F-4D97-AF65-F5344CB8AC3E}">
        <p14:creationId xmlns:p14="http://schemas.microsoft.com/office/powerpoint/2010/main" val="1550328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kstSylinder 3">
            <a:extLst>
              <a:ext uri="{FF2B5EF4-FFF2-40B4-BE49-F238E27FC236}">
                <a16:creationId xmlns:a16="http://schemas.microsoft.com/office/drawing/2014/main" id="{48301C57-F842-4AA4-877D-6C735C28E016}"/>
              </a:ext>
            </a:extLst>
          </p:cNvPr>
          <p:cNvSpPr txBox="1"/>
          <p:nvPr/>
        </p:nvSpPr>
        <p:spPr>
          <a:xfrm>
            <a:off x="2043135" y="2967335"/>
            <a:ext cx="5057731" cy="923330"/>
          </a:xfrm>
          <a:prstGeom prst="rect">
            <a:avLst/>
          </a:prstGeom>
          <a:noFill/>
        </p:spPr>
        <p:txBody>
          <a:bodyPr wrap="none" rtlCol="0">
            <a:spAutoFit/>
          </a:bodyPr>
          <a:lstStyle/>
          <a:p>
            <a:r>
              <a:rPr lang="nb-NO" sz="5400">
                <a:solidFill>
                  <a:schemeClr val="bg1"/>
                </a:solidFill>
              </a:rPr>
              <a:t>Forestplot </a:t>
            </a:r>
            <a:r>
              <a:rPr lang="nb-NO" sz="5400" err="1">
                <a:solidFill>
                  <a:schemeClr val="bg1"/>
                </a:solidFill>
              </a:rPr>
              <a:t>details</a:t>
            </a:r>
            <a:endParaRPr lang="nb-NO" sz="5400">
              <a:solidFill>
                <a:schemeClr val="bg1"/>
              </a:solidFill>
            </a:endParaRPr>
          </a:p>
        </p:txBody>
      </p:sp>
    </p:spTree>
    <p:extLst>
      <p:ext uri="{BB962C8B-B14F-4D97-AF65-F5344CB8AC3E}">
        <p14:creationId xmlns:p14="http://schemas.microsoft.com/office/powerpoint/2010/main" val="1067162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506" y="1205753"/>
            <a:ext cx="8892989" cy="4446494"/>
          </a:xfrm>
          <a:prstGeom prst="rect">
            <a:avLst/>
          </a:prstGeom>
        </p:spPr>
      </p:pic>
    </p:spTree>
    <p:extLst>
      <p:ext uri="{BB962C8B-B14F-4D97-AF65-F5344CB8AC3E}">
        <p14:creationId xmlns:p14="http://schemas.microsoft.com/office/powerpoint/2010/main" val="3489996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207016" y="99000"/>
            <a:ext cx="2729968" cy="6660000"/>
          </a:xfrm>
          <a:prstGeom prst="rect">
            <a:avLst/>
          </a:prstGeom>
        </p:spPr>
      </p:pic>
      <p:sp>
        <p:nvSpPr>
          <p:cNvPr id="8" name="Rectangle 7"/>
          <p:cNvSpPr/>
          <p:nvPr/>
        </p:nvSpPr>
        <p:spPr>
          <a:xfrm>
            <a:off x="4860905" y="1690869"/>
            <a:ext cx="185738" cy="15166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TextBox 8"/>
          <p:cNvSpPr txBox="1"/>
          <p:nvPr/>
        </p:nvSpPr>
        <p:spPr>
          <a:xfrm>
            <a:off x="5458659" y="1064424"/>
            <a:ext cx="2101216" cy="369332"/>
          </a:xfrm>
          <a:prstGeom prst="rect">
            <a:avLst/>
          </a:prstGeom>
          <a:solidFill>
            <a:schemeClr val="bg1"/>
          </a:solidFill>
        </p:spPr>
        <p:txBody>
          <a:bodyPr wrap="none" rtlCol="0">
            <a:spAutoFit/>
          </a:bodyPr>
          <a:lstStyle/>
          <a:p>
            <a:r>
              <a:rPr lang="nb-NO" err="1">
                <a:solidFill>
                  <a:srgbClr val="0070C0"/>
                </a:solidFill>
              </a:rPr>
              <a:t>Regression</a:t>
            </a:r>
            <a:r>
              <a:rPr lang="nb-NO">
                <a:solidFill>
                  <a:srgbClr val="0070C0"/>
                </a:solidFill>
              </a:rPr>
              <a:t> </a:t>
            </a:r>
            <a:r>
              <a:rPr lang="nb-NO" err="1">
                <a:solidFill>
                  <a:srgbClr val="0070C0"/>
                </a:solidFill>
              </a:rPr>
              <a:t>estimate</a:t>
            </a:r>
            <a:endParaRPr lang="nb-NO">
              <a:solidFill>
                <a:srgbClr val="0070C0"/>
              </a:solidFill>
            </a:endParaRPr>
          </a:p>
        </p:txBody>
      </p:sp>
      <p:sp>
        <p:nvSpPr>
          <p:cNvPr id="20" name="Rectangle 19"/>
          <p:cNvSpPr/>
          <p:nvPr/>
        </p:nvSpPr>
        <p:spPr>
          <a:xfrm>
            <a:off x="4533826" y="1690869"/>
            <a:ext cx="185738" cy="15166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Rectangle 20"/>
          <p:cNvSpPr/>
          <p:nvPr/>
        </p:nvSpPr>
        <p:spPr>
          <a:xfrm>
            <a:off x="5193693" y="1690869"/>
            <a:ext cx="185738" cy="15166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TextBox 21"/>
          <p:cNvSpPr txBox="1"/>
          <p:nvPr/>
        </p:nvSpPr>
        <p:spPr>
          <a:xfrm>
            <a:off x="6681940" y="1442411"/>
            <a:ext cx="1997919" cy="369332"/>
          </a:xfrm>
          <a:prstGeom prst="rect">
            <a:avLst/>
          </a:prstGeom>
          <a:solidFill>
            <a:schemeClr val="bg1"/>
          </a:solidFill>
        </p:spPr>
        <p:txBody>
          <a:bodyPr wrap="none" rtlCol="0">
            <a:spAutoFit/>
          </a:bodyPr>
          <a:lstStyle/>
          <a:p>
            <a:r>
              <a:rPr lang="nb-NO" err="1">
                <a:solidFill>
                  <a:srgbClr val="0070C0"/>
                </a:solidFill>
              </a:rPr>
              <a:t>Upper</a:t>
            </a:r>
            <a:r>
              <a:rPr lang="nb-NO">
                <a:solidFill>
                  <a:srgbClr val="0070C0"/>
                </a:solidFill>
              </a:rPr>
              <a:t> and </a:t>
            </a:r>
            <a:r>
              <a:rPr lang="nb-NO" err="1">
                <a:solidFill>
                  <a:srgbClr val="0070C0"/>
                </a:solidFill>
              </a:rPr>
              <a:t>lower</a:t>
            </a:r>
            <a:r>
              <a:rPr lang="nb-NO">
                <a:solidFill>
                  <a:srgbClr val="0070C0"/>
                </a:solidFill>
              </a:rPr>
              <a:t> CI</a:t>
            </a:r>
          </a:p>
        </p:txBody>
      </p:sp>
      <p:cxnSp>
        <p:nvCxnSpPr>
          <p:cNvPr id="23" name="Elbow Connector 22"/>
          <p:cNvCxnSpPr>
            <a:stCxn id="8" idx="0"/>
            <a:endCxn id="9" idx="0"/>
          </p:cNvCxnSpPr>
          <p:nvPr/>
        </p:nvCxnSpPr>
        <p:spPr>
          <a:xfrm rot="5400000" flipH="1" flipV="1">
            <a:off x="5418298" y="599901"/>
            <a:ext cx="626445" cy="1555493"/>
          </a:xfrm>
          <a:prstGeom prst="bentConnector3">
            <a:avLst>
              <a:gd name="adj1" fmla="val 136492"/>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1" idx="2"/>
            <a:endCxn id="22" idx="2"/>
          </p:cNvCxnSpPr>
          <p:nvPr/>
        </p:nvCxnSpPr>
        <p:spPr>
          <a:xfrm rot="5400000" flipH="1" flipV="1">
            <a:off x="6468334" y="629971"/>
            <a:ext cx="30793" cy="2394338"/>
          </a:xfrm>
          <a:prstGeom prst="bentConnector3">
            <a:avLst>
              <a:gd name="adj1" fmla="val -742377"/>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0" idx="2"/>
            <a:endCxn id="22" idx="2"/>
          </p:cNvCxnSpPr>
          <p:nvPr/>
        </p:nvCxnSpPr>
        <p:spPr>
          <a:xfrm rot="5400000" flipH="1" flipV="1">
            <a:off x="6138400" y="300037"/>
            <a:ext cx="30793" cy="3054205"/>
          </a:xfrm>
          <a:prstGeom prst="bentConnector3">
            <a:avLst>
              <a:gd name="adj1" fmla="val -742377"/>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123174" y="5778886"/>
            <a:ext cx="2269147" cy="369332"/>
          </a:xfrm>
          <a:prstGeom prst="rect">
            <a:avLst/>
          </a:prstGeom>
          <a:solidFill>
            <a:schemeClr val="bg1"/>
          </a:solidFill>
        </p:spPr>
        <p:txBody>
          <a:bodyPr wrap="none" rtlCol="0">
            <a:spAutoFit/>
          </a:bodyPr>
          <a:lstStyle/>
          <a:p>
            <a:r>
              <a:rPr lang="nb-NO">
                <a:solidFill>
                  <a:srgbClr val="0070C0"/>
                </a:solidFill>
              </a:rPr>
              <a:t>P </a:t>
            </a:r>
            <a:r>
              <a:rPr lang="nb-NO" err="1">
                <a:solidFill>
                  <a:srgbClr val="0070C0"/>
                </a:solidFill>
              </a:rPr>
              <a:t>value</a:t>
            </a:r>
            <a:r>
              <a:rPr lang="nb-NO">
                <a:solidFill>
                  <a:srgbClr val="0070C0"/>
                </a:solidFill>
              </a:rPr>
              <a:t> </a:t>
            </a:r>
            <a:r>
              <a:rPr lang="nb-NO" err="1">
                <a:solidFill>
                  <a:srgbClr val="0070C0"/>
                </a:solidFill>
              </a:rPr>
              <a:t>group</a:t>
            </a:r>
            <a:r>
              <a:rPr lang="nb-NO">
                <a:solidFill>
                  <a:srgbClr val="0070C0"/>
                </a:solidFill>
              </a:rPr>
              <a:t> </a:t>
            </a:r>
            <a:r>
              <a:rPr lang="nb-NO" err="1">
                <a:solidFill>
                  <a:srgbClr val="0070C0"/>
                </a:solidFill>
              </a:rPr>
              <a:t>fill</a:t>
            </a:r>
            <a:r>
              <a:rPr lang="nb-NO">
                <a:solidFill>
                  <a:srgbClr val="0070C0"/>
                </a:solidFill>
              </a:rPr>
              <a:t> </a:t>
            </a:r>
            <a:r>
              <a:rPr lang="nb-NO" err="1">
                <a:solidFill>
                  <a:srgbClr val="0070C0"/>
                </a:solidFill>
              </a:rPr>
              <a:t>color</a:t>
            </a:r>
            <a:endParaRPr lang="nb-NO">
              <a:solidFill>
                <a:srgbClr val="0070C0"/>
              </a:solidFill>
            </a:endParaRPr>
          </a:p>
        </p:txBody>
      </p:sp>
      <p:sp>
        <p:nvSpPr>
          <p:cNvPr id="39" name="Rectangle 38"/>
          <p:cNvSpPr/>
          <p:nvPr/>
        </p:nvSpPr>
        <p:spPr>
          <a:xfrm>
            <a:off x="3424356" y="6317357"/>
            <a:ext cx="2293964" cy="17567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Rectangle 39"/>
          <p:cNvSpPr/>
          <p:nvPr/>
        </p:nvSpPr>
        <p:spPr>
          <a:xfrm>
            <a:off x="3424356" y="6531085"/>
            <a:ext cx="2293964" cy="16385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41" name="Elbow Connector 40"/>
          <p:cNvCxnSpPr>
            <a:stCxn id="39" idx="1"/>
            <a:endCxn id="38" idx="2"/>
          </p:cNvCxnSpPr>
          <p:nvPr/>
        </p:nvCxnSpPr>
        <p:spPr>
          <a:xfrm rot="10800000">
            <a:off x="2257748" y="6148218"/>
            <a:ext cx="1166608" cy="256978"/>
          </a:xfrm>
          <a:prstGeom prst="bentConnector2">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378123" y="6016304"/>
            <a:ext cx="2504607" cy="369332"/>
          </a:xfrm>
          <a:prstGeom prst="rect">
            <a:avLst/>
          </a:prstGeom>
          <a:noFill/>
        </p:spPr>
        <p:txBody>
          <a:bodyPr wrap="square" rtlCol="0">
            <a:spAutoFit/>
          </a:bodyPr>
          <a:lstStyle/>
          <a:p>
            <a:r>
              <a:rPr lang="nb-NO">
                <a:solidFill>
                  <a:srgbClr val="0070C0"/>
                </a:solidFill>
              </a:rPr>
              <a:t>FDR </a:t>
            </a:r>
            <a:r>
              <a:rPr lang="nb-NO" err="1">
                <a:solidFill>
                  <a:srgbClr val="0070C0"/>
                </a:solidFill>
              </a:rPr>
              <a:t>value</a:t>
            </a:r>
            <a:r>
              <a:rPr lang="nb-NO">
                <a:solidFill>
                  <a:srgbClr val="0070C0"/>
                </a:solidFill>
              </a:rPr>
              <a:t> </a:t>
            </a:r>
            <a:r>
              <a:rPr lang="nb-NO" err="1">
                <a:solidFill>
                  <a:srgbClr val="0070C0"/>
                </a:solidFill>
              </a:rPr>
              <a:t>group</a:t>
            </a:r>
            <a:r>
              <a:rPr lang="nb-NO">
                <a:solidFill>
                  <a:srgbClr val="0070C0"/>
                </a:solidFill>
              </a:rPr>
              <a:t> symbol</a:t>
            </a:r>
          </a:p>
        </p:txBody>
      </p:sp>
      <p:cxnSp>
        <p:nvCxnSpPr>
          <p:cNvPr id="48" name="Elbow Connector 47"/>
          <p:cNvCxnSpPr>
            <a:stCxn id="40" idx="3"/>
            <a:endCxn id="47" idx="2"/>
          </p:cNvCxnSpPr>
          <p:nvPr/>
        </p:nvCxnSpPr>
        <p:spPr>
          <a:xfrm flipV="1">
            <a:off x="5718320" y="6385636"/>
            <a:ext cx="1912107" cy="227378"/>
          </a:xfrm>
          <a:prstGeom prst="bentConnector2">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274923" y="2669116"/>
            <a:ext cx="572529" cy="99208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 name="TextBox 64"/>
          <p:cNvSpPr txBox="1"/>
          <p:nvPr/>
        </p:nvSpPr>
        <p:spPr>
          <a:xfrm>
            <a:off x="653488" y="3014874"/>
            <a:ext cx="1808572" cy="646331"/>
          </a:xfrm>
          <a:prstGeom prst="rect">
            <a:avLst/>
          </a:prstGeom>
          <a:noFill/>
        </p:spPr>
        <p:txBody>
          <a:bodyPr wrap="none" rtlCol="0">
            <a:spAutoFit/>
          </a:bodyPr>
          <a:lstStyle/>
          <a:p>
            <a:r>
              <a:rPr lang="nb-NO" err="1">
                <a:solidFill>
                  <a:srgbClr val="0070C0"/>
                </a:solidFill>
              </a:rPr>
              <a:t>Nicely</a:t>
            </a:r>
            <a:r>
              <a:rPr lang="nb-NO">
                <a:solidFill>
                  <a:srgbClr val="0070C0"/>
                </a:solidFill>
              </a:rPr>
              <a:t> </a:t>
            </a:r>
            <a:r>
              <a:rPr lang="nb-NO" err="1">
                <a:solidFill>
                  <a:srgbClr val="0070C0"/>
                </a:solidFill>
              </a:rPr>
              <a:t>formatted</a:t>
            </a:r>
            <a:r>
              <a:rPr lang="nb-NO">
                <a:solidFill>
                  <a:srgbClr val="0070C0"/>
                </a:solidFill>
              </a:rPr>
              <a:t> </a:t>
            </a:r>
          </a:p>
          <a:p>
            <a:r>
              <a:rPr lang="nb-NO">
                <a:solidFill>
                  <a:srgbClr val="0070C0"/>
                </a:solidFill>
              </a:rPr>
              <a:t>variable </a:t>
            </a:r>
            <a:r>
              <a:rPr lang="nb-NO" err="1">
                <a:solidFill>
                  <a:srgbClr val="0070C0"/>
                </a:solidFill>
              </a:rPr>
              <a:t>names</a:t>
            </a:r>
            <a:endParaRPr lang="nb-NO">
              <a:solidFill>
                <a:srgbClr val="0070C0"/>
              </a:solidFill>
            </a:endParaRPr>
          </a:p>
        </p:txBody>
      </p:sp>
      <p:cxnSp>
        <p:nvCxnSpPr>
          <p:cNvPr id="66" name="Elbow Connector 65"/>
          <p:cNvCxnSpPr>
            <a:stCxn id="65" idx="0"/>
            <a:endCxn id="64" idx="1"/>
          </p:cNvCxnSpPr>
          <p:nvPr/>
        </p:nvCxnSpPr>
        <p:spPr>
          <a:xfrm rot="16200000" flipH="1">
            <a:off x="2341204" y="2231443"/>
            <a:ext cx="150287" cy="1717149"/>
          </a:xfrm>
          <a:prstGeom prst="bentConnector4">
            <a:avLst>
              <a:gd name="adj1" fmla="val -152109"/>
              <a:gd name="adj2" fmla="val 76331"/>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154823" y="3235569"/>
            <a:ext cx="2208553" cy="646331"/>
          </a:xfrm>
          <a:prstGeom prst="rect">
            <a:avLst/>
          </a:prstGeom>
          <a:noFill/>
        </p:spPr>
        <p:txBody>
          <a:bodyPr wrap="none" rtlCol="0">
            <a:spAutoFit/>
          </a:bodyPr>
          <a:lstStyle/>
          <a:p>
            <a:r>
              <a:rPr lang="nb-NO" err="1">
                <a:solidFill>
                  <a:srgbClr val="0070C0"/>
                </a:solidFill>
              </a:rPr>
              <a:t>Nicely</a:t>
            </a:r>
            <a:r>
              <a:rPr lang="nb-NO">
                <a:solidFill>
                  <a:srgbClr val="0070C0"/>
                </a:solidFill>
              </a:rPr>
              <a:t> </a:t>
            </a:r>
            <a:r>
              <a:rPr lang="nb-NO" err="1">
                <a:solidFill>
                  <a:srgbClr val="0070C0"/>
                </a:solidFill>
              </a:rPr>
              <a:t>formatted</a:t>
            </a:r>
            <a:r>
              <a:rPr lang="nb-NO">
                <a:solidFill>
                  <a:srgbClr val="0070C0"/>
                </a:solidFill>
              </a:rPr>
              <a:t> </a:t>
            </a:r>
          </a:p>
          <a:p>
            <a:r>
              <a:rPr lang="nb-NO">
                <a:solidFill>
                  <a:srgbClr val="0070C0"/>
                </a:solidFill>
              </a:rPr>
              <a:t>variable </a:t>
            </a:r>
            <a:r>
              <a:rPr lang="nb-NO" err="1">
                <a:solidFill>
                  <a:srgbClr val="0070C0"/>
                </a:solidFill>
              </a:rPr>
              <a:t>group</a:t>
            </a:r>
            <a:r>
              <a:rPr lang="nb-NO">
                <a:solidFill>
                  <a:srgbClr val="0070C0"/>
                </a:solidFill>
              </a:rPr>
              <a:t> </a:t>
            </a:r>
            <a:r>
              <a:rPr lang="nb-NO" err="1">
                <a:solidFill>
                  <a:srgbClr val="0070C0"/>
                </a:solidFill>
              </a:rPr>
              <a:t>names</a:t>
            </a:r>
            <a:endParaRPr lang="nb-NO">
              <a:solidFill>
                <a:srgbClr val="0070C0"/>
              </a:solidFill>
            </a:endParaRPr>
          </a:p>
        </p:txBody>
      </p:sp>
      <p:cxnSp>
        <p:nvCxnSpPr>
          <p:cNvPr id="89" name="Elbow Connector 88"/>
          <p:cNvCxnSpPr>
            <a:stCxn id="88" idx="2"/>
            <a:endCxn id="93" idx="3"/>
          </p:cNvCxnSpPr>
          <p:nvPr/>
        </p:nvCxnSpPr>
        <p:spPr>
          <a:xfrm rot="5400000">
            <a:off x="5464292" y="2726856"/>
            <a:ext cx="639765" cy="2949852"/>
          </a:xfrm>
          <a:prstGeom prst="bentConnector2">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3428925" y="4437253"/>
            <a:ext cx="880323" cy="1688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 name="TextBox 95"/>
          <p:cNvSpPr txBox="1"/>
          <p:nvPr/>
        </p:nvSpPr>
        <p:spPr>
          <a:xfrm>
            <a:off x="234064" y="704158"/>
            <a:ext cx="2755113" cy="923330"/>
          </a:xfrm>
          <a:prstGeom prst="rect">
            <a:avLst/>
          </a:prstGeom>
          <a:noFill/>
        </p:spPr>
        <p:txBody>
          <a:bodyPr wrap="none" rtlCol="0">
            <a:spAutoFit/>
          </a:bodyPr>
          <a:lstStyle/>
          <a:p>
            <a:r>
              <a:rPr lang="nb-NO" err="1">
                <a:solidFill>
                  <a:srgbClr val="0070C0"/>
                </a:solidFill>
              </a:rPr>
              <a:t>Ordering</a:t>
            </a:r>
            <a:r>
              <a:rPr lang="nb-NO">
                <a:solidFill>
                  <a:srgbClr val="0070C0"/>
                </a:solidFill>
              </a:rPr>
              <a:t> of variables </a:t>
            </a:r>
          </a:p>
          <a:p>
            <a:r>
              <a:rPr lang="nb-NO" err="1">
                <a:solidFill>
                  <a:srgbClr val="0070C0"/>
                </a:solidFill>
              </a:rPr>
              <a:t>that</a:t>
            </a:r>
            <a:r>
              <a:rPr lang="nb-NO">
                <a:solidFill>
                  <a:srgbClr val="0070C0"/>
                </a:solidFill>
              </a:rPr>
              <a:t> </a:t>
            </a:r>
            <a:r>
              <a:rPr lang="nb-NO" err="1">
                <a:solidFill>
                  <a:srgbClr val="0070C0"/>
                </a:solidFill>
              </a:rPr>
              <a:t>highlights</a:t>
            </a:r>
            <a:r>
              <a:rPr lang="nb-NO">
                <a:solidFill>
                  <a:srgbClr val="0070C0"/>
                </a:solidFill>
              </a:rPr>
              <a:t>/</a:t>
            </a:r>
            <a:r>
              <a:rPr lang="nb-NO" err="1">
                <a:solidFill>
                  <a:srgbClr val="0070C0"/>
                </a:solidFill>
              </a:rPr>
              <a:t>emphasizes</a:t>
            </a:r>
            <a:r>
              <a:rPr lang="nb-NO">
                <a:solidFill>
                  <a:srgbClr val="0070C0"/>
                </a:solidFill>
              </a:rPr>
              <a:t> </a:t>
            </a:r>
          </a:p>
          <a:p>
            <a:r>
              <a:rPr lang="nb-NO" err="1">
                <a:solidFill>
                  <a:srgbClr val="0070C0"/>
                </a:solidFill>
              </a:rPr>
              <a:t>main</a:t>
            </a:r>
            <a:r>
              <a:rPr lang="nb-NO">
                <a:solidFill>
                  <a:srgbClr val="0070C0"/>
                </a:solidFill>
              </a:rPr>
              <a:t> </a:t>
            </a:r>
            <a:r>
              <a:rPr lang="nb-NO" err="1">
                <a:solidFill>
                  <a:srgbClr val="0070C0"/>
                </a:solidFill>
              </a:rPr>
              <a:t>points</a:t>
            </a:r>
            <a:r>
              <a:rPr lang="nb-NO">
                <a:solidFill>
                  <a:srgbClr val="0070C0"/>
                </a:solidFill>
              </a:rPr>
              <a:t> in </a:t>
            </a:r>
            <a:r>
              <a:rPr lang="nb-NO" err="1">
                <a:solidFill>
                  <a:srgbClr val="0070C0"/>
                </a:solidFill>
              </a:rPr>
              <a:t>the</a:t>
            </a:r>
            <a:r>
              <a:rPr lang="nb-NO">
                <a:solidFill>
                  <a:srgbClr val="0070C0"/>
                </a:solidFill>
              </a:rPr>
              <a:t> story</a:t>
            </a:r>
          </a:p>
        </p:txBody>
      </p:sp>
      <p:cxnSp>
        <p:nvCxnSpPr>
          <p:cNvPr id="109" name="Elbow Connector 108"/>
          <p:cNvCxnSpPr>
            <a:stCxn id="96" idx="0"/>
            <a:endCxn id="110" idx="1"/>
          </p:cNvCxnSpPr>
          <p:nvPr/>
        </p:nvCxnSpPr>
        <p:spPr>
          <a:xfrm rot="16200000" flipH="1">
            <a:off x="2281927" y="33852"/>
            <a:ext cx="360266" cy="1700878"/>
          </a:xfrm>
          <a:prstGeom prst="bentConnector4">
            <a:avLst>
              <a:gd name="adj1" fmla="val -63453"/>
              <a:gd name="adj2" fmla="val 90495"/>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312499" y="290853"/>
            <a:ext cx="539349" cy="154714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 name="Rectangle 119"/>
          <p:cNvSpPr/>
          <p:nvPr/>
        </p:nvSpPr>
        <p:spPr>
          <a:xfrm>
            <a:off x="4031376" y="5896409"/>
            <a:ext cx="1678551" cy="13428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 name="TextBox 120"/>
          <p:cNvSpPr txBox="1"/>
          <p:nvPr/>
        </p:nvSpPr>
        <p:spPr>
          <a:xfrm>
            <a:off x="6615374" y="5277640"/>
            <a:ext cx="2336281" cy="369332"/>
          </a:xfrm>
          <a:prstGeom prst="rect">
            <a:avLst/>
          </a:prstGeom>
          <a:noFill/>
        </p:spPr>
        <p:txBody>
          <a:bodyPr wrap="none" rtlCol="0">
            <a:spAutoFit/>
          </a:bodyPr>
          <a:lstStyle/>
          <a:p>
            <a:r>
              <a:rPr lang="nb-NO" err="1">
                <a:solidFill>
                  <a:srgbClr val="0070C0"/>
                </a:solidFill>
              </a:rPr>
              <a:t>Normalized</a:t>
            </a:r>
            <a:r>
              <a:rPr lang="nb-NO">
                <a:solidFill>
                  <a:srgbClr val="0070C0"/>
                </a:solidFill>
              </a:rPr>
              <a:t> </a:t>
            </a:r>
            <a:r>
              <a:rPr lang="nb-NO" err="1">
                <a:solidFill>
                  <a:srgbClr val="0070C0"/>
                </a:solidFill>
              </a:rPr>
              <a:t>effect</a:t>
            </a:r>
            <a:r>
              <a:rPr lang="nb-NO">
                <a:solidFill>
                  <a:srgbClr val="0070C0"/>
                </a:solidFill>
              </a:rPr>
              <a:t> </a:t>
            </a:r>
            <a:r>
              <a:rPr lang="nb-NO" err="1">
                <a:solidFill>
                  <a:srgbClr val="0070C0"/>
                </a:solidFill>
              </a:rPr>
              <a:t>sizes</a:t>
            </a:r>
            <a:endParaRPr lang="nb-NO">
              <a:solidFill>
                <a:srgbClr val="0070C0"/>
              </a:solidFill>
            </a:endParaRPr>
          </a:p>
        </p:txBody>
      </p:sp>
      <p:cxnSp>
        <p:nvCxnSpPr>
          <p:cNvPr id="128" name="Elbow Connector 127"/>
          <p:cNvCxnSpPr>
            <a:stCxn id="120" idx="3"/>
            <a:endCxn id="121" idx="0"/>
          </p:cNvCxnSpPr>
          <p:nvPr/>
        </p:nvCxnSpPr>
        <p:spPr>
          <a:xfrm flipV="1">
            <a:off x="5709927" y="5277640"/>
            <a:ext cx="2073588" cy="685912"/>
          </a:xfrm>
          <a:prstGeom prst="bentConnector4">
            <a:avLst>
              <a:gd name="adj1" fmla="val 21833"/>
              <a:gd name="adj2" fmla="val 133328"/>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367862" y="3984978"/>
            <a:ext cx="1714700" cy="1477328"/>
          </a:xfrm>
          <a:prstGeom prst="rect">
            <a:avLst/>
          </a:prstGeom>
          <a:solidFill>
            <a:schemeClr val="bg1">
              <a:lumMod val="85000"/>
            </a:schemeClr>
          </a:solidFill>
          <a:effectLst>
            <a:softEdge rad="63500"/>
          </a:effectLst>
        </p:spPr>
        <p:txBody>
          <a:bodyPr wrap="none" rtlCol="0">
            <a:spAutoFit/>
          </a:bodyPr>
          <a:lstStyle/>
          <a:p>
            <a:r>
              <a:rPr lang="nb-NO" err="1">
                <a:solidFill>
                  <a:srgbClr val="0070C0"/>
                </a:solidFill>
              </a:rPr>
              <a:t>Abbreviation</a:t>
            </a:r>
            <a:r>
              <a:rPr lang="nb-NO">
                <a:solidFill>
                  <a:srgbClr val="0070C0"/>
                </a:solidFill>
              </a:rPr>
              <a:t> list</a:t>
            </a:r>
          </a:p>
          <a:p>
            <a:r>
              <a:rPr lang="nb-NO" err="1">
                <a:solidFill>
                  <a:srgbClr val="0070C0"/>
                </a:solidFill>
              </a:rPr>
              <a:t>Theme</a:t>
            </a:r>
            <a:endParaRPr lang="nb-NO">
              <a:solidFill>
                <a:srgbClr val="0070C0"/>
              </a:solidFill>
            </a:endParaRPr>
          </a:p>
          <a:p>
            <a:r>
              <a:rPr lang="nb-NO" err="1">
                <a:solidFill>
                  <a:srgbClr val="0070C0"/>
                </a:solidFill>
              </a:rPr>
              <a:t>Legend</a:t>
            </a:r>
            <a:endParaRPr lang="nb-NO">
              <a:solidFill>
                <a:srgbClr val="0070C0"/>
              </a:solidFill>
            </a:endParaRPr>
          </a:p>
          <a:p>
            <a:r>
              <a:rPr lang="nb-NO">
                <a:solidFill>
                  <a:srgbClr val="0070C0"/>
                </a:solidFill>
              </a:rPr>
              <a:t>Zero line</a:t>
            </a:r>
          </a:p>
          <a:p>
            <a:r>
              <a:rPr lang="nb-NO" err="1">
                <a:solidFill>
                  <a:srgbClr val="0070C0"/>
                </a:solidFill>
              </a:rPr>
              <a:t>Etc</a:t>
            </a:r>
            <a:r>
              <a:rPr lang="nb-NO">
                <a:solidFill>
                  <a:srgbClr val="0070C0"/>
                </a:solidFill>
              </a:rPr>
              <a:t>…</a:t>
            </a:r>
          </a:p>
        </p:txBody>
      </p:sp>
      <p:sp>
        <p:nvSpPr>
          <p:cNvPr id="32" name="TextBox 31"/>
          <p:cNvSpPr txBox="1"/>
          <p:nvPr/>
        </p:nvSpPr>
        <p:spPr>
          <a:xfrm>
            <a:off x="6746721" y="252333"/>
            <a:ext cx="1565044" cy="369332"/>
          </a:xfrm>
          <a:prstGeom prst="rect">
            <a:avLst/>
          </a:prstGeom>
          <a:solidFill>
            <a:schemeClr val="bg1"/>
          </a:solidFill>
        </p:spPr>
        <p:txBody>
          <a:bodyPr wrap="none" rtlCol="0">
            <a:spAutoFit/>
          </a:bodyPr>
          <a:lstStyle/>
          <a:p>
            <a:r>
              <a:rPr lang="nb-NO" err="1">
                <a:solidFill>
                  <a:srgbClr val="0070C0"/>
                </a:solidFill>
              </a:rPr>
              <a:t>Figure</a:t>
            </a:r>
            <a:r>
              <a:rPr lang="nb-NO">
                <a:solidFill>
                  <a:srgbClr val="0070C0"/>
                </a:solidFill>
              </a:rPr>
              <a:t> </a:t>
            </a:r>
            <a:r>
              <a:rPr lang="nb-NO" err="1">
                <a:solidFill>
                  <a:srgbClr val="0070C0"/>
                </a:solidFill>
              </a:rPr>
              <a:t>number</a:t>
            </a:r>
            <a:endParaRPr lang="nb-NO">
              <a:solidFill>
                <a:srgbClr val="0070C0"/>
              </a:solidFill>
            </a:endParaRPr>
          </a:p>
        </p:txBody>
      </p:sp>
      <p:cxnSp>
        <p:nvCxnSpPr>
          <p:cNvPr id="33" name="Elbow Connector 32"/>
          <p:cNvCxnSpPr>
            <a:stCxn id="7" idx="0"/>
            <a:endCxn id="32" idx="1"/>
          </p:cNvCxnSpPr>
          <p:nvPr/>
        </p:nvCxnSpPr>
        <p:spPr>
          <a:xfrm rot="16200000" flipH="1">
            <a:off x="5490360" y="-819361"/>
            <a:ext cx="337999" cy="2174721"/>
          </a:xfrm>
          <a:prstGeom prst="bentConnector4">
            <a:avLst>
              <a:gd name="adj1" fmla="val -18209"/>
              <a:gd name="adj2" fmla="val 85426"/>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38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0" grpId="0" animBg="1"/>
      <p:bldP spid="21" grpId="0" animBg="1"/>
      <p:bldP spid="22" grpId="0" animBg="1"/>
      <p:bldP spid="38" grpId="0" animBg="1"/>
      <p:bldP spid="39" grpId="0" animBg="1"/>
      <p:bldP spid="40" grpId="0" animBg="1"/>
      <p:bldP spid="47" grpId="0"/>
      <p:bldP spid="64" grpId="0" animBg="1"/>
      <p:bldP spid="65" grpId="0"/>
      <p:bldP spid="88" grpId="0"/>
      <p:bldP spid="93" grpId="0" animBg="1"/>
      <p:bldP spid="96" grpId="0"/>
      <p:bldP spid="110" grpId="0" animBg="1"/>
      <p:bldP spid="120" grpId="0" animBg="1"/>
      <p:bldP spid="121" grpId="0"/>
      <p:bldP spid="164"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b="18388"/>
          <a:stretch/>
        </p:blipFill>
        <p:spPr>
          <a:xfrm>
            <a:off x="457198" y="889184"/>
            <a:ext cx="8088925" cy="5529201"/>
          </a:xfrm>
          <a:prstGeom prst="rect">
            <a:avLst/>
          </a:prstGeom>
          <a:ln>
            <a:solidFill>
              <a:schemeClr val="tx1"/>
            </a:solidFill>
          </a:ln>
        </p:spPr>
      </p:pic>
      <p:sp>
        <p:nvSpPr>
          <p:cNvPr id="15" name="Rectangle 14"/>
          <p:cNvSpPr/>
          <p:nvPr/>
        </p:nvSpPr>
        <p:spPr>
          <a:xfrm>
            <a:off x="3213377" y="2335007"/>
            <a:ext cx="751954" cy="4083378"/>
          </a:xfrm>
          <a:prstGeom prst="rect">
            <a:avLst/>
          </a:prstGeom>
          <a:solidFill>
            <a:schemeClr val="accent5">
              <a:lumMod val="20000"/>
              <a:lumOff val="80000"/>
              <a:alpha val="3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ctangle 15"/>
          <p:cNvSpPr/>
          <p:nvPr/>
        </p:nvSpPr>
        <p:spPr>
          <a:xfrm>
            <a:off x="4737376" y="2335007"/>
            <a:ext cx="1487577" cy="4083378"/>
          </a:xfrm>
          <a:prstGeom prst="rect">
            <a:avLst/>
          </a:prstGeom>
          <a:solidFill>
            <a:schemeClr val="accent5">
              <a:lumMod val="20000"/>
              <a:lumOff val="80000"/>
              <a:alpha val="3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p:cNvSpPr/>
          <p:nvPr/>
        </p:nvSpPr>
        <p:spPr>
          <a:xfrm>
            <a:off x="6996998" y="2335007"/>
            <a:ext cx="757817" cy="4083378"/>
          </a:xfrm>
          <a:prstGeom prst="rect">
            <a:avLst/>
          </a:prstGeom>
          <a:solidFill>
            <a:schemeClr val="accent5">
              <a:lumMod val="20000"/>
              <a:lumOff val="80000"/>
              <a:alpha val="3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ctangle 17"/>
          <p:cNvSpPr/>
          <p:nvPr/>
        </p:nvSpPr>
        <p:spPr>
          <a:xfrm>
            <a:off x="7769043" y="2335007"/>
            <a:ext cx="757817" cy="4083378"/>
          </a:xfrm>
          <a:prstGeom prst="rect">
            <a:avLst/>
          </a:prstGeom>
          <a:solidFill>
            <a:schemeClr val="accent5">
              <a:lumMod val="20000"/>
              <a:lumOff val="80000"/>
              <a:alpha val="3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9" name="Elbow Connector 18"/>
          <p:cNvCxnSpPr>
            <a:stCxn id="15" idx="0"/>
            <a:endCxn id="2" idx="2"/>
          </p:cNvCxnSpPr>
          <p:nvPr/>
        </p:nvCxnSpPr>
        <p:spPr>
          <a:xfrm rot="16200000" flipV="1">
            <a:off x="2122037" y="867690"/>
            <a:ext cx="1551553" cy="1383082"/>
          </a:xfrm>
          <a:prstGeom prst="bentConnector3">
            <a:avLst>
              <a:gd name="adj1"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6" idx="0"/>
            <a:endCxn id="3" idx="2"/>
          </p:cNvCxnSpPr>
          <p:nvPr/>
        </p:nvCxnSpPr>
        <p:spPr>
          <a:xfrm rot="16200000" flipV="1">
            <a:off x="3879352" y="733194"/>
            <a:ext cx="1551553" cy="1652074"/>
          </a:xfrm>
          <a:prstGeom prst="bentConnector3">
            <a:avLst>
              <a:gd name="adj1"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7" idx="0"/>
            <a:endCxn id="4" idx="2"/>
          </p:cNvCxnSpPr>
          <p:nvPr/>
        </p:nvCxnSpPr>
        <p:spPr>
          <a:xfrm rot="16200000" flipV="1">
            <a:off x="5781537" y="740637"/>
            <a:ext cx="1551553" cy="1637188"/>
          </a:xfrm>
          <a:prstGeom prst="bentConnector3">
            <a:avLst>
              <a:gd name="adj1"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8" idx="0"/>
            <a:endCxn id="5" idx="2"/>
          </p:cNvCxnSpPr>
          <p:nvPr/>
        </p:nvCxnSpPr>
        <p:spPr>
          <a:xfrm rot="16200000" flipV="1">
            <a:off x="7134044" y="1321098"/>
            <a:ext cx="1551553" cy="476265"/>
          </a:xfrm>
          <a:prstGeom prst="bentConnector3">
            <a:avLst>
              <a:gd name="adj1"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80459" y="137123"/>
            <a:ext cx="1251625" cy="646331"/>
          </a:xfrm>
          <a:prstGeom prst="rect">
            <a:avLst/>
          </a:prstGeom>
          <a:solidFill>
            <a:schemeClr val="bg1">
              <a:lumMod val="95000"/>
            </a:schemeClr>
          </a:solidFill>
          <a:effectLst>
            <a:softEdge rad="63500"/>
          </a:effectLst>
        </p:spPr>
        <p:txBody>
          <a:bodyPr wrap="none" rtlCol="0">
            <a:spAutoFit/>
          </a:bodyPr>
          <a:lstStyle/>
          <a:p>
            <a:r>
              <a:rPr lang="nb-NO" err="1">
                <a:solidFill>
                  <a:srgbClr val="0070C0"/>
                </a:solidFill>
              </a:rPr>
              <a:t>Regression</a:t>
            </a:r>
            <a:r>
              <a:rPr lang="nb-NO">
                <a:solidFill>
                  <a:srgbClr val="0070C0"/>
                </a:solidFill>
              </a:rPr>
              <a:t> </a:t>
            </a:r>
          </a:p>
          <a:p>
            <a:r>
              <a:rPr lang="nb-NO" err="1">
                <a:solidFill>
                  <a:srgbClr val="0070C0"/>
                </a:solidFill>
              </a:rPr>
              <a:t>estimate</a:t>
            </a:r>
            <a:endParaRPr lang="nb-NO">
              <a:solidFill>
                <a:srgbClr val="0070C0"/>
              </a:solidFill>
            </a:endParaRPr>
          </a:p>
        </p:txBody>
      </p:sp>
      <p:sp>
        <p:nvSpPr>
          <p:cNvPr id="3" name="TextBox 2"/>
          <p:cNvSpPr txBox="1"/>
          <p:nvPr/>
        </p:nvSpPr>
        <p:spPr>
          <a:xfrm>
            <a:off x="3213377" y="137123"/>
            <a:ext cx="1231427" cy="646331"/>
          </a:xfrm>
          <a:prstGeom prst="rect">
            <a:avLst/>
          </a:prstGeom>
          <a:solidFill>
            <a:schemeClr val="bg1">
              <a:lumMod val="95000"/>
            </a:schemeClr>
          </a:solidFill>
          <a:effectLst>
            <a:softEdge rad="63500"/>
          </a:effectLst>
        </p:spPr>
        <p:txBody>
          <a:bodyPr wrap="none" rtlCol="0">
            <a:spAutoFit/>
          </a:bodyPr>
          <a:lstStyle/>
          <a:p>
            <a:r>
              <a:rPr lang="nb-NO" err="1">
                <a:solidFill>
                  <a:srgbClr val="0070C0"/>
                </a:solidFill>
              </a:rPr>
              <a:t>Upper</a:t>
            </a:r>
            <a:r>
              <a:rPr lang="nb-NO">
                <a:solidFill>
                  <a:srgbClr val="0070C0"/>
                </a:solidFill>
              </a:rPr>
              <a:t> and </a:t>
            </a:r>
          </a:p>
          <a:p>
            <a:r>
              <a:rPr lang="nb-NO" err="1">
                <a:solidFill>
                  <a:srgbClr val="0070C0"/>
                </a:solidFill>
              </a:rPr>
              <a:t>lower</a:t>
            </a:r>
            <a:r>
              <a:rPr lang="nb-NO">
                <a:solidFill>
                  <a:srgbClr val="0070C0"/>
                </a:solidFill>
              </a:rPr>
              <a:t> CI</a:t>
            </a:r>
          </a:p>
        </p:txBody>
      </p:sp>
      <p:sp>
        <p:nvSpPr>
          <p:cNvPr id="4" name="TextBox 3"/>
          <p:cNvSpPr txBox="1"/>
          <p:nvPr/>
        </p:nvSpPr>
        <p:spPr>
          <a:xfrm>
            <a:off x="4981492" y="137123"/>
            <a:ext cx="1514454" cy="646331"/>
          </a:xfrm>
          <a:prstGeom prst="rect">
            <a:avLst/>
          </a:prstGeom>
          <a:solidFill>
            <a:schemeClr val="bg1">
              <a:lumMod val="95000"/>
            </a:schemeClr>
          </a:solidFill>
          <a:effectLst>
            <a:softEdge rad="63500"/>
          </a:effectLst>
        </p:spPr>
        <p:txBody>
          <a:bodyPr wrap="none" rtlCol="0">
            <a:spAutoFit/>
          </a:bodyPr>
          <a:lstStyle/>
          <a:p>
            <a:r>
              <a:rPr lang="nb-NO">
                <a:solidFill>
                  <a:srgbClr val="0070C0"/>
                </a:solidFill>
              </a:rPr>
              <a:t>P </a:t>
            </a:r>
            <a:r>
              <a:rPr lang="nb-NO" err="1">
                <a:solidFill>
                  <a:srgbClr val="0070C0"/>
                </a:solidFill>
              </a:rPr>
              <a:t>value</a:t>
            </a:r>
            <a:r>
              <a:rPr lang="nb-NO">
                <a:solidFill>
                  <a:srgbClr val="0070C0"/>
                </a:solidFill>
              </a:rPr>
              <a:t> </a:t>
            </a:r>
            <a:r>
              <a:rPr lang="nb-NO" err="1">
                <a:solidFill>
                  <a:srgbClr val="0070C0"/>
                </a:solidFill>
              </a:rPr>
              <a:t>group</a:t>
            </a:r>
            <a:r>
              <a:rPr lang="nb-NO">
                <a:solidFill>
                  <a:srgbClr val="0070C0"/>
                </a:solidFill>
              </a:rPr>
              <a:t> </a:t>
            </a:r>
          </a:p>
          <a:p>
            <a:r>
              <a:rPr lang="nb-NO" err="1">
                <a:solidFill>
                  <a:srgbClr val="0070C0"/>
                </a:solidFill>
              </a:rPr>
              <a:t>fill</a:t>
            </a:r>
            <a:r>
              <a:rPr lang="nb-NO">
                <a:solidFill>
                  <a:srgbClr val="0070C0"/>
                </a:solidFill>
              </a:rPr>
              <a:t> </a:t>
            </a:r>
            <a:r>
              <a:rPr lang="nb-NO" err="1">
                <a:solidFill>
                  <a:srgbClr val="0070C0"/>
                </a:solidFill>
              </a:rPr>
              <a:t>color</a:t>
            </a:r>
            <a:endParaRPr lang="nb-NO">
              <a:solidFill>
                <a:srgbClr val="0070C0"/>
              </a:solidFill>
            </a:endParaRPr>
          </a:p>
        </p:txBody>
      </p:sp>
      <p:sp>
        <p:nvSpPr>
          <p:cNvPr id="5" name="TextBox 4"/>
          <p:cNvSpPr txBox="1"/>
          <p:nvPr/>
        </p:nvSpPr>
        <p:spPr>
          <a:xfrm>
            <a:off x="6764532" y="137123"/>
            <a:ext cx="1814310" cy="646331"/>
          </a:xfrm>
          <a:prstGeom prst="rect">
            <a:avLst/>
          </a:prstGeom>
          <a:solidFill>
            <a:schemeClr val="bg1">
              <a:lumMod val="95000"/>
            </a:schemeClr>
          </a:solidFill>
          <a:effectLst>
            <a:softEdge rad="63500"/>
          </a:effectLst>
        </p:spPr>
        <p:txBody>
          <a:bodyPr wrap="square" rtlCol="0">
            <a:spAutoFit/>
          </a:bodyPr>
          <a:lstStyle/>
          <a:p>
            <a:r>
              <a:rPr lang="nb-NO">
                <a:solidFill>
                  <a:srgbClr val="0070C0"/>
                </a:solidFill>
              </a:rPr>
              <a:t>FDR </a:t>
            </a:r>
            <a:r>
              <a:rPr lang="nb-NO" err="1">
                <a:solidFill>
                  <a:srgbClr val="0070C0"/>
                </a:solidFill>
              </a:rPr>
              <a:t>value</a:t>
            </a:r>
            <a:r>
              <a:rPr lang="nb-NO">
                <a:solidFill>
                  <a:srgbClr val="0070C0"/>
                </a:solidFill>
              </a:rPr>
              <a:t> </a:t>
            </a:r>
          </a:p>
          <a:p>
            <a:r>
              <a:rPr lang="nb-NO" err="1">
                <a:solidFill>
                  <a:srgbClr val="0070C0"/>
                </a:solidFill>
              </a:rPr>
              <a:t>group</a:t>
            </a:r>
            <a:r>
              <a:rPr lang="nb-NO">
                <a:solidFill>
                  <a:srgbClr val="0070C0"/>
                </a:solidFill>
              </a:rPr>
              <a:t> symbol</a:t>
            </a:r>
          </a:p>
        </p:txBody>
      </p:sp>
    </p:spTree>
    <p:extLst>
      <p:ext uri="{BB962C8B-B14F-4D97-AF65-F5344CB8AC3E}">
        <p14:creationId xmlns:p14="http://schemas.microsoft.com/office/powerpoint/2010/main" val="3686605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4445" y="1023490"/>
            <a:ext cx="8252313" cy="5532058"/>
          </a:xfrm>
          <a:prstGeom prst="rect">
            <a:avLst/>
          </a:prstGeom>
          <a:ln>
            <a:solidFill>
              <a:schemeClr val="tx1"/>
            </a:solidFill>
          </a:ln>
        </p:spPr>
      </p:pic>
      <p:sp>
        <p:nvSpPr>
          <p:cNvPr id="14" name="Rectangle 13"/>
          <p:cNvSpPr/>
          <p:nvPr/>
        </p:nvSpPr>
        <p:spPr>
          <a:xfrm>
            <a:off x="8198616" y="2410428"/>
            <a:ext cx="458142" cy="4145119"/>
          </a:xfrm>
          <a:prstGeom prst="rect">
            <a:avLst/>
          </a:prstGeom>
          <a:solidFill>
            <a:schemeClr val="accent5">
              <a:lumMod val="20000"/>
              <a:lumOff val="80000"/>
              <a:alpha val="3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5" name="Elbow Connector 14"/>
          <p:cNvCxnSpPr>
            <a:stCxn id="14" idx="0"/>
            <a:endCxn id="3" idx="2"/>
          </p:cNvCxnSpPr>
          <p:nvPr/>
        </p:nvCxnSpPr>
        <p:spPr>
          <a:xfrm rot="16200000" flipV="1">
            <a:off x="7352351" y="1335092"/>
            <a:ext cx="1458501" cy="692172"/>
          </a:xfrm>
          <a:prstGeom prst="bentConnector3">
            <a:avLst>
              <a:gd name="adj1" fmla="val 84767"/>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87340" y="2410427"/>
            <a:ext cx="1211275" cy="4145119"/>
          </a:xfrm>
          <a:prstGeom prst="rect">
            <a:avLst/>
          </a:prstGeom>
          <a:solidFill>
            <a:schemeClr val="accent5">
              <a:lumMod val="20000"/>
              <a:lumOff val="80000"/>
              <a:alpha val="3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1" name="Elbow Connector 20"/>
          <p:cNvCxnSpPr>
            <a:stCxn id="20" idx="0"/>
            <a:endCxn id="11" idx="2"/>
          </p:cNvCxnSpPr>
          <p:nvPr/>
        </p:nvCxnSpPr>
        <p:spPr>
          <a:xfrm rot="16200000" flipV="1">
            <a:off x="5775323" y="592772"/>
            <a:ext cx="1556507" cy="2078804"/>
          </a:xfrm>
          <a:prstGeom prst="bentConnector3">
            <a:avLst>
              <a:gd name="adj1" fmla="val 79908"/>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8" idx="0"/>
            <a:endCxn id="6" idx="2"/>
          </p:cNvCxnSpPr>
          <p:nvPr/>
        </p:nvCxnSpPr>
        <p:spPr>
          <a:xfrm rot="16200000" flipV="1">
            <a:off x="4051461" y="383574"/>
            <a:ext cx="1527172" cy="2526534"/>
          </a:xfrm>
          <a:prstGeom prst="bentConnector3">
            <a:avLst>
              <a:gd name="adj1" fmla="val 76672"/>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00079" y="2410427"/>
            <a:ext cx="956469" cy="4145119"/>
          </a:xfrm>
          <a:prstGeom prst="rect">
            <a:avLst/>
          </a:prstGeom>
          <a:solidFill>
            <a:schemeClr val="accent5">
              <a:lumMod val="20000"/>
              <a:lumOff val="80000"/>
              <a:alpha val="3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34" name="Elbow Connector 33"/>
          <p:cNvCxnSpPr>
            <a:stCxn id="35" idx="0"/>
            <a:endCxn id="33" idx="2"/>
          </p:cNvCxnSpPr>
          <p:nvPr/>
        </p:nvCxnSpPr>
        <p:spPr>
          <a:xfrm rot="16200000" flipV="1">
            <a:off x="810374" y="1016327"/>
            <a:ext cx="1921749" cy="866452"/>
          </a:xfrm>
          <a:prstGeom prst="bentConnector3">
            <a:avLst>
              <a:gd name="adj1" fmla="val 54758"/>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49123" y="2410427"/>
            <a:ext cx="3310701" cy="4145119"/>
          </a:xfrm>
          <a:prstGeom prst="rect">
            <a:avLst/>
          </a:prstGeom>
          <a:solidFill>
            <a:schemeClr val="accent5">
              <a:lumMod val="20000"/>
              <a:lumOff val="80000"/>
              <a:alpha val="3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41" name="Elbow Connector 40"/>
          <p:cNvCxnSpPr>
            <a:stCxn id="44" idx="0"/>
            <a:endCxn id="40" idx="2"/>
          </p:cNvCxnSpPr>
          <p:nvPr/>
        </p:nvCxnSpPr>
        <p:spPr>
          <a:xfrm rot="16200000" flipV="1">
            <a:off x="2596602" y="187023"/>
            <a:ext cx="1488842" cy="2957965"/>
          </a:xfrm>
          <a:prstGeom prst="bentConnector3">
            <a:avLst>
              <a:gd name="adj1" fmla="val 75125"/>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583579" y="2410427"/>
            <a:ext cx="472851" cy="4145119"/>
          </a:xfrm>
          <a:prstGeom prst="rect">
            <a:avLst/>
          </a:prstGeom>
          <a:solidFill>
            <a:schemeClr val="accent5">
              <a:lumMod val="20000"/>
              <a:lumOff val="80000"/>
              <a:alpha val="3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TextBox 2"/>
          <p:cNvSpPr txBox="1"/>
          <p:nvPr/>
        </p:nvSpPr>
        <p:spPr>
          <a:xfrm>
            <a:off x="6357958" y="28597"/>
            <a:ext cx="2755113" cy="923330"/>
          </a:xfrm>
          <a:prstGeom prst="rect">
            <a:avLst/>
          </a:prstGeom>
          <a:solidFill>
            <a:schemeClr val="bg1">
              <a:lumMod val="95000"/>
            </a:schemeClr>
          </a:solidFill>
          <a:effectLst>
            <a:softEdge rad="63500"/>
          </a:effectLst>
        </p:spPr>
        <p:txBody>
          <a:bodyPr wrap="none" rtlCol="0">
            <a:spAutoFit/>
          </a:bodyPr>
          <a:lstStyle/>
          <a:p>
            <a:r>
              <a:rPr lang="nb-NO" err="1">
                <a:solidFill>
                  <a:srgbClr val="0070C0"/>
                </a:solidFill>
              </a:rPr>
              <a:t>Ordering</a:t>
            </a:r>
            <a:r>
              <a:rPr lang="nb-NO">
                <a:solidFill>
                  <a:srgbClr val="0070C0"/>
                </a:solidFill>
              </a:rPr>
              <a:t> of variables </a:t>
            </a:r>
          </a:p>
          <a:p>
            <a:r>
              <a:rPr lang="nb-NO" err="1">
                <a:solidFill>
                  <a:srgbClr val="0070C0"/>
                </a:solidFill>
              </a:rPr>
              <a:t>that</a:t>
            </a:r>
            <a:r>
              <a:rPr lang="nb-NO">
                <a:solidFill>
                  <a:srgbClr val="0070C0"/>
                </a:solidFill>
              </a:rPr>
              <a:t> </a:t>
            </a:r>
            <a:r>
              <a:rPr lang="nb-NO" err="1">
                <a:solidFill>
                  <a:srgbClr val="0070C0"/>
                </a:solidFill>
              </a:rPr>
              <a:t>highlights</a:t>
            </a:r>
            <a:r>
              <a:rPr lang="nb-NO">
                <a:solidFill>
                  <a:srgbClr val="0070C0"/>
                </a:solidFill>
              </a:rPr>
              <a:t>/</a:t>
            </a:r>
            <a:r>
              <a:rPr lang="nb-NO" err="1">
                <a:solidFill>
                  <a:srgbClr val="0070C0"/>
                </a:solidFill>
              </a:rPr>
              <a:t>emphasizes</a:t>
            </a:r>
            <a:r>
              <a:rPr lang="nb-NO">
                <a:solidFill>
                  <a:srgbClr val="0070C0"/>
                </a:solidFill>
              </a:rPr>
              <a:t> </a:t>
            </a:r>
          </a:p>
          <a:p>
            <a:r>
              <a:rPr lang="nb-NO" err="1">
                <a:solidFill>
                  <a:srgbClr val="0070C0"/>
                </a:solidFill>
              </a:rPr>
              <a:t>main</a:t>
            </a:r>
            <a:r>
              <a:rPr lang="nb-NO">
                <a:solidFill>
                  <a:srgbClr val="0070C0"/>
                </a:solidFill>
              </a:rPr>
              <a:t> </a:t>
            </a:r>
            <a:r>
              <a:rPr lang="nb-NO" err="1">
                <a:solidFill>
                  <a:srgbClr val="0070C0"/>
                </a:solidFill>
              </a:rPr>
              <a:t>points</a:t>
            </a:r>
            <a:r>
              <a:rPr lang="nb-NO">
                <a:solidFill>
                  <a:srgbClr val="0070C0"/>
                </a:solidFill>
              </a:rPr>
              <a:t> in </a:t>
            </a:r>
            <a:r>
              <a:rPr lang="nb-NO" err="1">
                <a:solidFill>
                  <a:srgbClr val="0070C0"/>
                </a:solidFill>
              </a:rPr>
              <a:t>the</a:t>
            </a:r>
            <a:r>
              <a:rPr lang="nb-NO">
                <a:solidFill>
                  <a:srgbClr val="0070C0"/>
                </a:solidFill>
              </a:rPr>
              <a:t> story</a:t>
            </a:r>
          </a:p>
        </p:txBody>
      </p:sp>
      <p:sp>
        <p:nvSpPr>
          <p:cNvPr id="6" name="TextBox 5"/>
          <p:cNvSpPr txBox="1"/>
          <p:nvPr/>
        </p:nvSpPr>
        <p:spPr>
          <a:xfrm>
            <a:off x="2447503" y="236924"/>
            <a:ext cx="2208553" cy="646331"/>
          </a:xfrm>
          <a:prstGeom prst="rect">
            <a:avLst/>
          </a:prstGeom>
          <a:solidFill>
            <a:schemeClr val="bg1">
              <a:lumMod val="95000"/>
            </a:schemeClr>
          </a:solidFill>
          <a:effectLst>
            <a:softEdge rad="63500"/>
          </a:effectLst>
        </p:spPr>
        <p:txBody>
          <a:bodyPr wrap="none" rtlCol="0">
            <a:spAutoFit/>
          </a:bodyPr>
          <a:lstStyle/>
          <a:p>
            <a:r>
              <a:rPr lang="nb-NO" err="1">
                <a:solidFill>
                  <a:srgbClr val="0070C0"/>
                </a:solidFill>
              </a:rPr>
              <a:t>Nicely</a:t>
            </a:r>
            <a:r>
              <a:rPr lang="nb-NO">
                <a:solidFill>
                  <a:srgbClr val="0070C0"/>
                </a:solidFill>
              </a:rPr>
              <a:t> </a:t>
            </a:r>
            <a:r>
              <a:rPr lang="nb-NO" err="1">
                <a:solidFill>
                  <a:srgbClr val="0070C0"/>
                </a:solidFill>
              </a:rPr>
              <a:t>formatted</a:t>
            </a:r>
            <a:r>
              <a:rPr lang="nb-NO">
                <a:solidFill>
                  <a:srgbClr val="0070C0"/>
                </a:solidFill>
              </a:rPr>
              <a:t> </a:t>
            </a:r>
          </a:p>
          <a:p>
            <a:r>
              <a:rPr lang="nb-NO">
                <a:solidFill>
                  <a:srgbClr val="0070C0"/>
                </a:solidFill>
              </a:rPr>
              <a:t>variable </a:t>
            </a:r>
            <a:r>
              <a:rPr lang="nb-NO" err="1">
                <a:solidFill>
                  <a:srgbClr val="0070C0"/>
                </a:solidFill>
              </a:rPr>
              <a:t>group</a:t>
            </a:r>
            <a:r>
              <a:rPr lang="nb-NO">
                <a:solidFill>
                  <a:srgbClr val="0070C0"/>
                </a:solidFill>
              </a:rPr>
              <a:t> </a:t>
            </a:r>
            <a:r>
              <a:rPr lang="nb-NO" err="1">
                <a:solidFill>
                  <a:srgbClr val="0070C0"/>
                </a:solidFill>
              </a:rPr>
              <a:t>names</a:t>
            </a:r>
            <a:endParaRPr lang="nb-NO">
              <a:solidFill>
                <a:srgbClr val="0070C0"/>
              </a:solidFill>
            </a:endParaRPr>
          </a:p>
        </p:txBody>
      </p:sp>
      <p:sp>
        <p:nvSpPr>
          <p:cNvPr id="11" name="TextBox 10"/>
          <p:cNvSpPr txBox="1"/>
          <p:nvPr/>
        </p:nvSpPr>
        <p:spPr>
          <a:xfrm>
            <a:off x="4609888" y="207589"/>
            <a:ext cx="1808572" cy="646331"/>
          </a:xfrm>
          <a:prstGeom prst="rect">
            <a:avLst/>
          </a:prstGeom>
          <a:solidFill>
            <a:schemeClr val="bg1">
              <a:lumMod val="95000"/>
            </a:schemeClr>
          </a:solidFill>
          <a:effectLst>
            <a:softEdge rad="63500"/>
          </a:effectLst>
        </p:spPr>
        <p:txBody>
          <a:bodyPr wrap="none" rtlCol="0">
            <a:spAutoFit/>
          </a:bodyPr>
          <a:lstStyle/>
          <a:p>
            <a:r>
              <a:rPr lang="nb-NO" err="1">
                <a:solidFill>
                  <a:srgbClr val="0070C0"/>
                </a:solidFill>
              </a:rPr>
              <a:t>Nicely</a:t>
            </a:r>
            <a:r>
              <a:rPr lang="nb-NO">
                <a:solidFill>
                  <a:srgbClr val="0070C0"/>
                </a:solidFill>
              </a:rPr>
              <a:t> </a:t>
            </a:r>
            <a:r>
              <a:rPr lang="nb-NO" err="1">
                <a:solidFill>
                  <a:srgbClr val="0070C0"/>
                </a:solidFill>
              </a:rPr>
              <a:t>formatted</a:t>
            </a:r>
            <a:r>
              <a:rPr lang="nb-NO">
                <a:solidFill>
                  <a:srgbClr val="0070C0"/>
                </a:solidFill>
              </a:rPr>
              <a:t> </a:t>
            </a:r>
          </a:p>
          <a:p>
            <a:r>
              <a:rPr lang="nb-NO">
                <a:solidFill>
                  <a:srgbClr val="0070C0"/>
                </a:solidFill>
              </a:rPr>
              <a:t>variable </a:t>
            </a:r>
            <a:r>
              <a:rPr lang="nb-NO" err="1">
                <a:solidFill>
                  <a:srgbClr val="0070C0"/>
                </a:solidFill>
              </a:rPr>
              <a:t>names</a:t>
            </a:r>
            <a:endParaRPr lang="nb-NO">
              <a:solidFill>
                <a:srgbClr val="0070C0"/>
              </a:solidFill>
            </a:endParaRPr>
          </a:p>
        </p:txBody>
      </p:sp>
      <p:sp>
        <p:nvSpPr>
          <p:cNvPr id="33" name="TextBox 32"/>
          <p:cNvSpPr txBox="1"/>
          <p:nvPr/>
        </p:nvSpPr>
        <p:spPr>
          <a:xfrm>
            <a:off x="597210" y="119346"/>
            <a:ext cx="1481624" cy="369332"/>
          </a:xfrm>
          <a:prstGeom prst="rect">
            <a:avLst/>
          </a:prstGeom>
          <a:solidFill>
            <a:schemeClr val="bg1">
              <a:lumMod val="95000"/>
            </a:schemeClr>
          </a:solidFill>
          <a:effectLst>
            <a:softEdge rad="63500"/>
          </a:effectLst>
        </p:spPr>
        <p:txBody>
          <a:bodyPr wrap="none" rtlCol="0">
            <a:spAutoFit/>
          </a:bodyPr>
          <a:lstStyle/>
          <a:p>
            <a:r>
              <a:rPr lang="nb-NO" err="1">
                <a:solidFill>
                  <a:srgbClr val="0070C0"/>
                </a:solidFill>
              </a:rPr>
              <a:t>Abbreviations</a:t>
            </a:r>
            <a:endParaRPr lang="nb-NO">
              <a:solidFill>
                <a:srgbClr val="0070C0"/>
              </a:solidFill>
            </a:endParaRPr>
          </a:p>
        </p:txBody>
      </p:sp>
      <p:sp>
        <p:nvSpPr>
          <p:cNvPr id="40" name="TextBox 39"/>
          <p:cNvSpPr txBox="1"/>
          <p:nvPr/>
        </p:nvSpPr>
        <p:spPr>
          <a:xfrm>
            <a:off x="1525249" y="552253"/>
            <a:ext cx="673582" cy="369332"/>
          </a:xfrm>
          <a:prstGeom prst="rect">
            <a:avLst/>
          </a:prstGeom>
          <a:solidFill>
            <a:schemeClr val="bg1">
              <a:lumMod val="95000"/>
            </a:schemeClr>
          </a:solidFill>
          <a:effectLst>
            <a:softEdge rad="63500"/>
          </a:effectLst>
        </p:spPr>
        <p:txBody>
          <a:bodyPr wrap="none" rtlCol="0">
            <a:spAutoFit/>
          </a:bodyPr>
          <a:lstStyle/>
          <a:p>
            <a:r>
              <a:rPr lang="nb-NO">
                <a:solidFill>
                  <a:srgbClr val="0070C0"/>
                </a:solidFill>
              </a:rPr>
              <a:t>Units</a:t>
            </a:r>
          </a:p>
        </p:txBody>
      </p:sp>
    </p:spTree>
    <p:extLst>
      <p:ext uri="{BB962C8B-B14F-4D97-AF65-F5344CB8AC3E}">
        <p14:creationId xmlns:p14="http://schemas.microsoft.com/office/powerpoint/2010/main" val="85318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53CBEE62-EB82-475D-A6CD-EE2ECC3F4107}"/>
              </a:ext>
            </a:extLst>
          </p:cNvPr>
          <p:cNvSpPr txBox="1">
            <a:spLocks noChangeArrowheads="1"/>
          </p:cNvSpPr>
          <p:nvPr/>
        </p:nvSpPr>
        <p:spPr bwMode="auto">
          <a:xfrm>
            <a:off x="73025" y="112064"/>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Structure your work around the use of raw data tables, results tables and annotation (meta-data) tables</a:t>
            </a:r>
          </a:p>
        </p:txBody>
      </p:sp>
      <p:grpSp>
        <p:nvGrpSpPr>
          <p:cNvPr id="20" name="Group 19"/>
          <p:cNvGrpSpPr/>
          <p:nvPr/>
        </p:nvGrpSpPr>
        <p:grpSpPr>
          <a:xfrm>
            <a:off x="4399415" y="4475878"/>
            <a:ext cx="900652" cy="1800000"/>
            <a:chOff x="7143461" y="4517173"/>
            <a:chExt cx="900652" cy="1800000"/>
          </a:xfrm>
        </p:grpSpPr>
        <p:sp>
          <p:nvSpPr>
            <p:cNvPr id="7" name="Rektangel 6">
              <a:extLst>
                <a:ext uri="{FF2B5EF4-FFF2-40B4-BE49-F238E27FC236}">
                  <a16:creationId xmlns:a16="http://schemas.microsoft.com/office/drawing/2014/main" id="{9F44F1AD-19C4-450F-A89A-970BBFAD7505}"/>
                </a:ext>
              </a:extLst>
            </p:cNvPr>
            <p:cNvSpPr/>
            <p:nvPr/>
          </p:nvSpPr>
          <p:spPr>
            <a:xfrm>
              <a:off x="7143461" y="4517173"/>
              <a:ext cx="360000" cy="180000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nb-NO" err="1"/>
                <a:t>Results</a:t>
              </a:r>
              <a:endParaRPr lang="nb-NO"/>
            </a:p>
          </p:txBody>
        </p:sp>
        <p:sp>
          <p:nvSpPr>
            <p:cNvPr id="8" name="Rektangel 7">
              <a:extLst>
                <a:ext uri="{FF2B5EF4-FFF2-40B4-BE49-F238E27FC236}">
                  <a16:creationId xmlns:a16="http://schemas.microsoft.com/office/drawing/2014/main" id="{AC285832-4C2E-47B9-B082-282E1DF21DCD}"/>
                </a:ext>
              </a:extLst>
            </p:cNvPr>
            <p:cNvSpPr/>
            <p:nvPr/>
          </p:nvSpPr>
          <p:spPr>
            <a:xfrm>
              <a:off x="7504113" y="4517173"/>
              <a:ext cx="540000" cy="1800000"/>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vert="vert270" rtlCol="0" anchor="ctr"/>
            <a:lstStyle/>
            <a:p>
              <a:pPr algn="ctr"/>
              <a:r>
                <a:rPr lang="nb-NO" err="1"/>
                <a:t>Annotations</a:t>
              </a:r>
              <a:endParaRPr lang="nb-NO"/>
            </a:p>
          </p:txBody>
        </p:sp>
      </p:grpSp>
      <p:sp>
        <p:nvSpPr>
          <p:cNvPr id="12" name="TekstSylinder 11">
            <a:extLst>
              <a:ext uri="{FF2B5EF4-FFF2-40B4-BE49-F238E27FC236}">
                <a16:creationId xmlns:a16="http://schemas.microsoft.com/office/drawing/2014/main" id="{5EB73562-1093-4832-A1BA-0A12EAEBADD7}"/>
              </a:ext>
            </a:extLst>
          </p:cNvPr>
          <p:cNvSpPr txBox="1"/>
          <p:nvPr/>
        </p:nvSpPr>
        <p:spPr>
          <a:xfrm>
            <a:off x="2818878" y="1821620"/>
            <a:ext cx="415498" cy="646331"/>
          </a:xfrm>
          <a:prstGeom prst="rect">
            <a:avLst/>
          </a:prstGeom>
          <a:noFill/>
        </p:spPr>
        <p:txBody>
          <a:bodyPr wrap="none" rtlCol="0">
            <a:spAutoFit/>
          </a:bodyPr>
          <a:lstStyle/>
          <a:p>
            <a:r>
              <a:rPr lang="nb-NO" sz="1200" err="1"/>
              <a:t>glm</a:t>
            </a:r>
            <a:endParaRPr lang="nb-NO" sz="1200"/>
          </a:p>
          <a:p>
            <a:r>
              <a:rPr lang="nb-NO" sz="1200"/>
              <a:t>cor</a:t>
            </a:r>
          </a:p>
          <a:p>
            <a:r>
              <a:rPr lang="nb-NO" sz="1200"/>
              <a:t>…</a:t>
            </a:r>
          </a:p>
        </p:txBody>
      </p:sp>
      <p:grpSp>
        <p:nvGrpSpPr>
          <p:cNvPr id="11" name="Group 10"/>
          <p:cNvGrpSpPr/>
          <p:nvPr/>
        </p:nvGrpSpPr>
        <p:grpSpPr>
          <a:xfrm>
            <a:off x="444647" y="1544621"/>
            <a:ext cx="2077581" cy="1716999"/>
            <a:chOff x="-372985" y="3520174"/>
            <a:chExt cx="2077581" cy="1716999"/>
          </a:xfrm>
        </p:grpSpPr>
        <p:sp>
          <p:nvSpPr>
            <p:cNvPr id="2" name="Rektangel 1">
              <a:extLst>
                <a:ext uri="{FF2B5EF4-FFF2-40B4-BE49-F238E27FC236}">
                  <a16:creationId xmlns:a16="http://schemas.microsoft.com/office/drawing/2014/main" id="{EA6B6D3B-BCA3-4571-80BD-AA316A55C55B}"/>
                </a:ext>
              </a:extLst>
            </p:cNvPr>
            <p:cNvSpPr/>
            <p:nvPr/>
          </p:nvSpPr>
          <p:spPr>
            <a:xfrm>
              <a:off x="-95404" y="3797173"/>
              <a:ext cx="1800000" cy="1440000"/>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nb-NO" err="1"/>
                <a:t>Raw</a:t>
              </a:r>
              <a:r>
                <a:rPr lang="nb-NO"/>
                <a:t> data</a:t>
              </a:r>
            </a:p>
          </p:txBody>
        </p:sp>
        <p:sp>
          <p:nvSpPr>
            <p:cNvPr id="13" name="TekstSylinder 12">
              <a:extLst>
                <a:ext uri="{FF2B5EF4-FFF2-40B4-BE49-F238E27FC236}">
                  <a16:creationId xmlns:a16="http://schemas.microsoft.com/office/drawing/2014/main" id="{3E72C1D4-99AD-4F99-9C9F-24C2E6EEB139}"/>
                </a:ext>
              </a:extLst>
            </p:cNvPr>
            <p:cNvSpPr txBox="1"/>
            <p:nvPr/>
          </p:nvSpPr>
          <p:spPr>
            <a:xfrm>
              <a:off x="428820" y="3520174"/>
              <a:ext cx="751552" cy="276999"/>
            </a:xfrm>
            <a:prstGeom prst="rect">
              <a:avLst/>
            </a:prstGeom>
            <a:noFill/>
          </p:spPr>
          <p:txBody>
            <a:bodyPr wrap="none" rtlCol="0">
              <a:spAutoFit/>
            </a:bodyPr>
            <a:lstStyle/>
            <a:p>
              <a:r>
                <a:rPr lang="nb-NO" sz="1200"/>
                <a:t>Variables</a:t>
              </a:r>
            </a:p>
          </p:txBody>
        </p:sp>
        <p:sp>
          <p:nvSpPr>
            <p:cNvPr id="14" name="TekstSylinder 13">
              <a:extLst>
                <a:ext uri="{FF2B5EF4-FFF2-40B4-BE49-F238E27FC236}">
                  <a16:creationId xmlns:a16="http://schemas.microsoft.com/office/drawing/2014/main" id="{32FC1D0F-B331-4B4E-B3D9-9E5A0AD36F7F}"/>
                </a:ext>
              </a:extLst>
            </p:cNvPr>
            <p:cNvSpPr txBox="1"/>
            <p:nvPr/>
          </p:nvSpPr>
          <p:spPr>
            <a:xfrm rot="16200000">
              <a:off x="-423800" y="4377943"/>
              <a:ext cx="378630" cy="276999"/>
            </a:xfrm>
            <a:prstGeom prst="rect">
              <a:avLst/>
            </a:prstGeom>
            <a:noFill/>
          </p:spPr>
          <p:txBody>
            <a:bodyPr wrap="none" rtlCol="0">
              <a:spAutoFit/>
            </a:bodyPr>
            <a:lstStyle/>
            <a:p>
              <a:r>
                <a:rPr lang="nb-NO" sz="1200"/>
                <a:t>IDs</a:t>
              </a:r>
            </a:p>
          </p:txBody>
        </p:sp>
      </p:grpSp>
      <p:grpSp>
        <p:nvGrpSpPr>
          <p:cNvPr id="17" name="Group 16"/>
          <p:cNvGrpSpPr/>
          <p:nvPr/>
        </p:nvGrpSpPr>
        <p:grpSpPr>
          <a:xfrm>
            <a:off x="5275326" y="1387773"/>
            <a:ext cx="2827744" cy="2076999"/>
            <a:chOff x="4107059" y="3344381"/>
            <a:chExt cx="2827744" cy="2076999"/>
          </a:xfrm>
        </p:grpSpPr>
        <p:sp>
          <p:nvSpPr>
            <p:cNvPr id="3" name="Rektangel 2">
              <a:extLst>
                <a:ext uri="{FF2B5EF4-FFF2-40B4-BE49-F238E27FC236}">
                  <a16:creationId xmlns:a16="http://schemas.microsoft.com/office/drawing/2014/main" id="{C790FB3E-7AD6-43D5-B654-E53E4CCD8B8E}"/>
                </a:ext>
              </a:extLst>
            </p:cNvPr>
            <p:cNvSpPr/>
            <p:nvPr/>
          </p:nvSpPr>
          <p:spPr>
            <a:xfrm>
              <a:off x="4387464" y="3621380"/>
              <a:ext cx="540000" cy="1800000"/>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vert="vert270" rtlCol="0" anchor="ctr"/>
            <a:lstStyle/>
            <a:p>
              <a:pPr algn="ctr"/>
              <a:r>
                <a:rPr lang="nb-NO" err="1"/>
                <a:t>Annotations</a:t>
              </a:r>
              <a:endParaRPr lang="nb-NO"/>
            </a:p>
          </p:txBody>
        </p:sp>
        <p:sp>
          <p:nvSpPr>
            <p:cNvPr id="15" name="TekstSylinder 14">
              <a:extLst>
                <a:ext uri="{FF2B5EF4-FFF2-40B4-BE49-F238E27FC236}">
                  <a16:creationId xmlns:a16="http://schemas.microsoft.com/office/drawing/2014/main" id="{DA813B5C-9100-4D63-9C45-24F03F483CDE}"/>
                </a:ext>
              </a:extLst>
            </p:cNvPr>
            <p:cNvSpPr txBox="1"/>
            <p:nvPr/>
          </p:nvSpPr>
          <p:spPr>
            <a:xfrm rot="16200000">
              <a:off x="3869783" y="4382879"/>
              <a:ext cx="751552" cy="276999"/>
            </a:xfrm>
            <a:prstGeom prst="rect">
              <a:avLst/>
            </a:prstGeom>
            <a:noFill/>
          </p:spPr>
          <p:txBody>
            <a:bodyPr wrap="none" rtlCol="0">
              <a:spAutoFit/>
            </a:bodyPr>
            <a:lstStyle/>
            <a:p>
              <a:r>
                <a:rPr lang="nb-NO" sz="1200"/>
                <a:t>Variables</a:t>
              </a:r>
            </a:p>
          </p:txBody>
        </p:sp>
        <p:sp>
          <p:nvSpPr>
            <p:cNvPr id="16" name="TekstSylinder 15">
              <a:extLst>
                <a:ext uri="{FF2B5EF4-FFF2-40B4-BE49-F238E27FC236}">
                  <a16:creationId xmlns:a16="http://schemas.microsoft.com/office/drawing/2014/main" id="{4B12215E-62E2-4534-8B19-B981DA1678EB}"/>
                </a:ext>
              </a:extLst>
            </p:cNvPr>
            <p:cNvSpPr txBox="1"/>
            <p:nvPr/>
          </p:nvSpPr>
          <p:spPr>
            <a:xfrm>
              <a:off x="4322998" y="3344381"/>
              <a:ext cx="2611805" cy="276999"/>
            </a:xfrm>
            <a:prstGeom prst="rect">
              <a:avLst/>
            </a:prstGeom>
            <a:noFill/>
          </p:spPr>
          <p:txBody>
            <a:bodyPr wrap="none" rtlCol="0">
              <a:spAutoFit/>
            </a:bodyPr>
            <a:lstStyle/>
            <a:p>
              <a:r>
                <a:rPr lang="nb-NO" sz="1200" err="1"/>
                <a:t>Pretty</a:t>
              </a:r>
              <a:r>
                <a:rPr lang="nb-NO" sz="1200"/>
                <a:t> </a:t>
              </a:r>
              <a:r>
                <a:rPr lang="nb-NO" sz="1200" err="1"/>
                <a:t>names</a:t>
              </a:r>
              <a:r>
                <a:rPr lang="nb-NO" sz="1200"/>
                <a:t>, variable </a:t>
              </a:r>
              <a:r>
                <a:rPr lang="nb-NO" sz="1200" err="1"/>
                <a:t>groups</a:t>
              </a:r>
              <a:r>
                <a:rPr lang="nb-NO" sz="1200"/>
                <a:t>, units ++</a:t>
              </a:r>
            </a:p>
          </p:txBody>
        </p:sp>
      </p:grpSp>
      <p:sp>
        <p:nvSpPr>
          <p:cNvPr id="18" name="TekstSylinder 17">
            <a:extLst>
              <a:ext uri="{FF2B5EF4-FFF2-40B4-BE49-F238E27FC236}">
                <a16:creationId xmlns:a16="http://schemas.microsoft.com/office/drawing/2014/main" id="{A1678172-E93C-4B6F-99F0-F43E5056D2A1}"/>
              </a:ext>
            </a:extLst>
          </p:cNvPr>
          <p:cNvSpPr txBox="1"/>
          <p:nvPr/>
        </p:nvSpPr>
        <p:spPr>
          <a:xfrm>
            <a:off x="4537162" y="2180051"/>
            <a:ext cx="465192" cy="769441"/>
          </a:xfrm>
          <a:prstGeom prst="rect">
            <a:avLst/>
          </a:prstGeom>
          <a:noFill/>
        </p:spPr>
        <p:txBody>
          <a:bodyPr wrap="none" rtlCol="0">
            <a:spAutoFit/>
          </a:bodyPr>
          <a:lstStyle/>
          <a:p>
            <a:r>
              <a:rPr lang="nb-NO" sz="4400"/>
              <a:t>+</a:t>
            </a:r>
          </a:p>
        </p:txBody>
      </p:sp>
      <p:grpSp>
        <p:nvGrpSpPr>
          <p:cNvPr id="21" name="Group 20"/>
          <p:cNvGrpSpPr/>
          <p:nvPr/>
        </p:nvGrpSpPr>
        <p:grpSpPr>
          <a:xfrm>
            <a:off x="7079643" y="2174715"/>
            <a:ext cx="1512652" cy="796738"/>
            <a:chOff x="5213061" y="1781073"/>
            <a:chExt cx="1512652" cy="796738"/>
          </a:xfrm>
        </p:grpSpPr>
        <p:sp>
          <p:nvSpPr>
            <p:cNvPr id="27" name="TekstSylinder 26">
              <a:extLst>
                <a:ext uri="{FF2B5EF4-FFF2-40B4-BE49-F238E27FC236}">
                  <a16:creationId xmlns:a16="http://schemas.microsoft.com/office/drawing/2014/main" id="{18303E68-CEAD-447A-A93F-703A40A974F4}"/>
                </a:ext>
              </a:extLst>
            </p:cNvPr>
            <p:cNvSpPr txBox="1"/>
            <p:nvPr/>
          </p:nvSpPr>
          <p:spPr>
            <a:xfrm>
              <a:off x="5213061" y="1994776"/>
              <a:ext cx="657168" cy="369332"/>
            </a:xfrm>
            <a:prstGeom prst="rect">
              <a:avLst/>
            </a:prstGeom>
            <a:noFill/>
          </p:spPr>
          <p:txBody>
            <a:bodyPr wrap="none" rtlCol="0">
              <a:spAutoFit/>
            </a:bodyPr>
            <a:lstStyle/>
            <a:p>
              <a:r>
                <a:rPr lang="nb-NO"/>
                <a:t>Excel</a:t>
              </a:r>
            </a:p>
          </p:txBody>
        </p:sp>
        <p:pic>
          <p:nvPicPr>
            <p:cNvPr id="6146" name="Picture 2" descr="Bilderesultat for excel">
              <a:extLst>
                <a:ext uri="{FF2B5EF4-FFF2-40B4-BE49-F238E27FC236}">
                  <a16:creationId xmlns:a16="http://schemas.microsoft.com/office/drawing/2014/main" id="{AE5E5C1C-FD75-48C9-A783-FA6C95555E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0229" y="1781073"/>
              <a:ext cx="855484" cy="79673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Arrow Connector 8"/>
          <p:cNvCxnSpPr/>
          <p:nvPr/>
        </p:nvCxnSpPr>
        <p:spPr>
          <a:xfrm>
            <a:off x="2767243" y="256477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307617" y="2564771"/>
            <a:ext cx="540000" cy="0"/>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450000" y="1377661"/>
            <a:ext cx="1868471" cy="2087111"/>
            <a:chOff x="3242182" y="1377661"/>
            <a:chExt cx="1868471" cy="2087111"/>
          </a:xfrm>
        </p:grpSpPr>
        <p:sp>
          <p:nvSpPr>
            <p:cNvPr id="6" name="Rektangel 5">
              <a:extLst>
                <a:ext uri="{FF2B5EF4-FFF2-40B4-BE49-F238E27FC236}">
                  <a16:creationId xmlns:a16="http://schemas.microsoft.com/office/drawing/2014/main" id="{A2B7CB5E-161C-4C0F-BEC6-8A88554E0CC7}"/>
                </a:ext>
              </a:extLst>
            </p:cNvPr>
            <p:cNvSpPr/>
            <p:nvPr/>
          </p:nvSpPr>
          <p:spPr>
            <a:xfrm>
              <a:off x="3515717" y="1664772"/>
              <a:ext cx="360000" cy="180000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nb-NO" err="1"/>
                <a:t>Results</a:t>
              </a:r>
              <a:endParaRPr lang="nb-NO"/>
            </a:p>
          </p:txBody>
        </p:sp>
        <p:sp>
          <p:nvSpPr>
            <p:cNvPr id="26" name="TekstSylinder 15">
              <a:extLst>
                <a:ext uri="{FF2B5EF4-FFF2-40B4-BE49-F238E27FC236}">
                  <a16:creationId xmlns:a16="http://schemas.microsoft.com/office/drawing/2014/main" id="{4B12215E-62E2-4534-8B19-B981DA1678EB}"/>
                </a:ext>
              </a:extLst>
            </p:cNvPr>
            <p:cNvSpPr txBox="1"/>
            <p:nvPr/>
          </p:nvSpPr>
          <p:spPr>
            <a:xfrm>
              <a:off x="3483926" y="1377661"/>
              <a:ext cx="1626727" cy="276999"/>
            </a:xfrm>
            <a:prstGeom prst="rect">
              <a:avLst/>
            </a:prstGeom>
            <a:noFill/>
          </p:spPr>
          <p:txBody>
            <a:bodyPr wrap="none" rtlCol="0">
              <a:spAutoFit/>
            </a:bodyPr>
            <a:lstStyle/>
            <a:p>
              <a:r>
                <a:rPr lang="nb-NO" sz="1200" err="1"/>
                <a:t>Estimates</a:t>
              </a:r>
              <a:r>
                <a:rPr lang="nb-NO" sz="1200"/>
                <a:t>, </a:t>
              </a:r>
              <a:r>
                <a:rPr lang="nb-NO" sz="1200" err="1"/>
                <a:t>CIs</a:t>
              </a:r>
              <a:r>
                <a:rPr lang="nb-NO" sz="1200"/>
                <a:t>, P </a:t>
              </a:r>
              <a:r>
                <a:rPr lang="nb-NO" sz="1200" err="1"/>
                <a:t>values</a:t>
              </a:r>
              <a:endParaRPr lang="nb-NO" sz="1200"/>
            </a:p>
          </p:txBody>
        </p:sp>
        <p:sp>
          <p:nvSpPr>
            <p:cNvPr id="28" name="TekstSylinder 14">
              <a:extLst>
                <a:ext uri="{FF2B5EF4-FFF2-40B4-BE49-F238E27FC236}">
                  <a16:creationId xmlns:a16="http://schemas.microsoft.com/office/drawing/2014/main" id="{DA813B5C-9100-4D63-9C45-24F03F483CDE}"/>
                </a:ext>
              </a:extLst>
            </p:cNvPr>
            <p:cNvSpPr txBox="1"/>
            <p:nvPr/>
          </p:nvSpPr>
          <p:spPr>
            <a:xfrm rot="16200000">
              <a:off x="3004906" y="2401888"/>
              <a:ext cx="751552" cy="276999"/>
            </a:xfrm>
            <a:prstGeom prst="rect">
              <a:avLst/>
            </a:prstGeom>
            <a:noFill/>
          </p:spPr>
          <p:txBody>
            <a:bodyPr wrap="none" rtlCol="0">
              <a:spAutoFit/>
            </a:bodyPr>
            <a:lstStyle/>
            <a:p>
              <a:r>
                <a:rPr lang="nb-NO" sz="1200"/>
                <a:t>Variables</a:t>
              </a:r>
            </a:p>
          </p:txBody>
        </p:sp>
      </p:grpSp>
      <p:sp>
        <p:nvSpPr>
          <p:cNvPr id="30" name="TekstSylinder 17">
            <a:extLst>
              <a:ext uri="{FF2B5EF4-FFF2-40B4-BE49-F238E27FC236}">
                <a16:creationId xmlns:a16="http://schemas.microsoft.com/office/drawing/2014/main" id="{A1678172-E93C-4B6F-99F0-F43E5056D2A1}"/>
              </a:ext>
            </a:extLst>
          </p:cNvPr>
          <p:cNvSpPr txBox="1"/>
          <p:nvPr/>
        </p:nvSpPr>
        <p:spPr>
          <a:xfrm>
            <a:off x="3672640" y="4991157"/>
            <a:ext cx="465192" cy="769441"/>
          </a:xfrm>
          <a:prstGeom prst="rect">
            <a:avLst/>
          </a:prstGeom>
          <a:noFill/>
        </p:spPr>
        <p:txBody>
          <a:bodyPr wrap="none" rtlCol="0">
            <a:spAutoFit/>
          </a:bodyPr>
          <a:lstStyle/>
          <a:p>
            <a:r>
              <a:rPr lang="nb-NO" sz="4400"/>
              <a:t>=</a:t>
            </a:r>
          </a:p>
        </p:txBody>
      </p:sp>
      <p:cxnSp>
        <p:nvCxnSpPr>
          <p:cNvPr id="31" name="Straight Arrow Connector 30"/>
          <p:cNvCxnSpPr/>
          <p:nvPr/>
        </p:nvCxnSpPr>
        <p:spPr>
          <a:xfrm>
            <a:off x="5631483" y="5390730"/>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78163" y="5084248"/>
            <a:ext cx="856517" cy="646331"/>
          </a:xfrm>
          <a:prstGeom prst="rect">
            <a:avLst/>
          </a:prstGeom>
          <a:noFill/>
        </p:spPr>
        <p:txBody>
          <a:bodyPr wrap="none" rtlCol="0">
            <a:spAutoFit/>
          </a:bodyPr>
          <a:lstStyle/>
          <a:p>
            <a:r>
              <a:rPr lang="nb-NO" err="1"/>
              <a:t>Figures</a:t>
            </a:r>
            <a:endParaRPr lang="nb-NO"/>
          </a:p>
          <a:p>
            <a:r>
              <a:rPr lang="nb-NO" err="1"/>
              <a:t>Tables</a:t>
            </a:r>
            <a:endParaRPr lang="nb-NO"/>
          </a:p>
        </p:txBody>
      </p:sp>
    </p:spTree>
    <p:extLst>
      <p:ext uri="{BB962C8B-B14F-4D97-AF65-F5344CB8AC3E}">
        <p14:creationId xmlns:p14="http://schemas.microsoft.com/office/powerpoint/2010/main" val="3533267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97E7ACB6-F112-4AC2-ACB4-24C83F713F6B}"/>
              </a:ext>
            </a:extLst>
          </p:cNvPr>
          <p:cNvSpPr txBox="1"/>
          <p:nvPr/>
        </p:nvSpPr>
        <p:spPr>
          <a:xfrm>
            <a:off x="1970391" y="2136339"/>
            <a:ext cx="5203219" cy="2585323"/>
          </a:xfrm>
          <a:prstGeom prst="rect">
            <a:avLst/>
          </a:prstGeom>
          <a:noFill/>
        </p:spPr>
        <p:txBody>
          <a:bodyPr wrap="none" rtlCol="0">
            <a:spAutoFit/>
          </a:bodyPr>
          <a:lstStyle/>
          <a:p>
            <a:pPr algn="ctr"/>
            <a:r>
              <a:rPr lang="nb-NO" sz="5400" dirty="0" err="1">
                <a:solidFill>
                  <a:schemeClr val="bg1"/>
                </a:solidFill>
              </a:rPr>
              <a:t>Check</a:t>
            </a:r>
            <a:r>
              <a:rPr lang="nb-NO" sz="5400" dirty="0">
                <a:solidFill>
                  <a:schemeClr val="bg1"/>
                </a:solidFill>
              </a:rPr>
              <a:t> </a:t>
            </a:r>
            <a:r>
              <a:rPr lang="nb-NO" sz="5400" dirty="0" err="1">
                <a:solidFill>
                  <a:schemeClr val="bg1"/>
                </a:solidFill>
              </a:rPr>
              <a:t>out</a:t>
            </a:r>
            <a:r>
              <a:rPr lang="nb-NO" sz="5400" dirty="0">
                <a:solidFill>
                  <a:schemeClr val="bg1"/>
                </a:solidFill>
              </a:rPr>
              <a:t> </a:t>
            </a:r>
          </a:p>
          <a:p>
            <a:pPr algn="ctr"/>
            <a:r>
              <a:rPr lang="nb-NO" sz="5400" dirty="0" err="1">
                <a:solidFill>
                  <a:schemeClr val="bg1"/>
                </a:solidFill>
              </a:rPr>
              <a:t>the</a:t>
            </a:r>
            <a:r>
              <a:rPr lang="nb-NO" sz="5400" dirty="0">
                <a:solidFill>
                  <a:schemeClr val="bg1"/>
                </a:solidFill>
              </a:rPr>
              <a:t> data files and </a:t>
            </a:r>
          </a:p>
          <a:p>
            <a:pPr algn="ctr"/>
            <a:r>
              <a:rPr lang="nb-NO" sz="5400" dirty="0" err="1">
                <a:solidFill>
                  <a:schemeClr val="bg1"/>
                </a:solidFill>
              </a:rPr>
              <a:t>annotation</a:t>
            </a:r>
            <a:r>
              <a:rPr lang="nb-NO" sz="5400" dirty="0">
                <a:solidFill>
                  <a:schemeClr val="bg1"/>
                </a:solidFill>
              </a:rPr>
              <a:t> files</a:t>
            </a:r>
          </a:p>
        </p:txBody>
      </p:sp>
    </p:spTree>
    <p:extLst>
      <p:ext uri="{BB962C8B-B14F-4D97-AF65-F5344CB8AC3E}">
        <p14:creationId xmlns:p14="http://schemas.microsoft.com/office/powerpoint/2010/main" val="3155176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97E7ACB6-F112-4AC2-ACB4-24C83F713F6B}"/>
              </a:ext>
            </a:extLst>
          </p:cNvPr>
          <p:cNvSpPr txBox="1"/>
          <p:nvPr/>
        </p:nvSpPr>
        <p:spPr>
          <a:xfrm>
            <a:off x="1173868" y="2551837"/>
            <a:ext cx="6796284" cy="1754326"/>
          </a:xfrm>
          <a:prstGeom prst="rect">
            <a:avLst/>
          </a:prstGeom>
          <a:noFill/>
        </p:spPr>
        <p:txBody>
          <a:bodyPr wrap="none" rtlCol="0">
            <a:spAutoFit/>
          </a:bodyPr>
          <a:lstStyle/>
          <a:p>
            <a:pPr algn="ctr"/>
            <a:r>
              <a:rPr lang="nb-NO" sz="5400" dirty="0" err="1" smtClean="0">
                <a:solidFill>
                  <a:schemeClr val="bg1"/>
                </a:solidFill>
              </a:rPr>
              <a:t>Create</a:t>
            </a:r>
            <a:r>
              <a:rPr lang="nb-NO" sz="5400" dirty="0" smtClean="0">
                <a:solidFill>
                  <a:schemeClr val="bg1"/>
                </a:solidFill>
              </a:rPr>
              <a:t> an </a:t>
            </a:r>
          </a:p>
          <a:p>
            <a:pPr algn="ctr"/>
            <a:r>
              <a:rPr lang="nb-NO" sz="5400" dirty="0" smtClean="0">
                <a:solidFill>
                  <a:schemeClr val="bg1"/>
                </a:solidFill>
              </a:rPr>
              <a:t>R </a:t>
            </a:r>
            <a:r>
              <a:rPr lang="nb-NO" sz="5400" dirty="0" err="1" smtClean="0">
                <a:solidFill>
                  <a:schemeClr val="bg1"/>
                </a:solidFill>
              </a:rPr>
              <a:t>Markdown</a:t>
            </a:r>
            <a:r>
              <a:rPr lang="nb-NO" sz="5400" dirty="0" smtClean="0">
                <a:solidFill>
                  <a:schemeClr val="bg1"/>
                </a:solidFill>
              </a:rPr>
              <a:t> </a:t>
            </a:r>
            <a:r>
              <a:rPr lang="nb-NO" sz="5400" dirty="0" err="1" smtClean="0">
                <a:solidFill>
                  <a:schemeClr val="bg1"/>
                </a:solidFill>
              </a:rPr>
              <a:t>document</a:t>
            </a:r>
            <a:endParaRPr lang="nb-NO" sz="5400" dirty="0">
              <a:solidFill>
                <a:schemeClr val="bg1"/>
              </a:solidFill>
            </a:endParaRPr>
          </a:p>
        </p:txBody>
      </p:sp>
    </p:spTree>
    <p:extLst>
      <p:ext uri="{BB962C8B-B14F-4D97-AF65-F5344CB8AC3E}">
        <p14:creationId xmlns:p14="http://schemas.microsoft.com/office/powerpoint/2010/main" val="2728602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97E7ACB6-F112-4AC2-ACB4-24C83F713F6B}"/>
              </a:ext>
            </a:extLst>
          </p:cNvPr>
          <p:cNvSpPr txBox="1"/>
          <p:nvPr/>
        </p:nvSpPr>
        <p:spPr>
          <a:xfrm>
            <a:off x="2243384" y="2551837"/>
            <a:ext cx="4657237" cy="1754326"/>
          </a:xfrm>
          <a:prstGeom prst="rect">
            <a:avLst/>
          </a:prstGeom>
          <a:noFill/>
        </p:spPr>
        <p:txBody>
          <a:bodyPr wrap="none" rtlCol="0">
            <a:spAutoFit/>
          </a:bodyPr>
          <a:lstStyle/>
          <a:p>
            <a:pPr algn="ctr"/>
            <a:r>
              <a:rPr lang="nb-NO" sz="5400" dirty="0" err="1">
                <a:solidFill>
                  <a:schemeClr val="bg1"/>
                </a:solidFill>
              </a:rPr>
              <a:t>Check</a:t>
            </a:r>
            <a:r>
              <a:rPr lang="nb-NO" sz="5400" dirty="0">
                <a:solidFill>
                  <a:schemeClr val="bg1"/>
                </a:solidFill>
              </a:rPr>
              <a:t> </a:t>
            </a:r>
            <a:r>
              <a:rPr lang="nb-NO" sz="5400" dirty="0" err="1">
                <a:solidFill>
                  <a:schemeClr val="bg1"/>
                </a:solidFill>
              </a:rPr>
              <a:t>out</a:t>
            </a:r>
            <a:r>
              <a:rPr lang="nb-NO" sz="5400" dirty="0">
                <a:solidFill>
                  <a:schemeClr val="bg1"/>
                </a:solidFill>
              </a:rPr>
              <a:t> </a:t>
            </a:r>
          </a:p>
          <a:p>
            <a:pPr algn="ctr"/>
            <a:r>
              <a:rPr lang="nb-NO" sz="5400" dirty="0" err="1">
                <a:solidFill>
                  <a:schemeClr val="bg1"/>
                </a:solidFill>
              </a:rPr>
              <a:t>the</a:t>
            </a:r>
            <a:r>
              <a:rPr lang="nb-NO" sz="5400" dirty="0">
                <a:solidFill>
                  <a:schemeClr val="bg1"/>
                </a:solidFill>
              </a:rPr>
              <a:t> 05-viz script</a:t>
            </a:r>
          </a:p>
        </p:txBody>
      </p:sp>
    </p:spTree>
    <p:extLst>
      <p:ext uri="{BB962C8B-B14F-4D97-AF65-F5344CB8AC3E}">
        <p14:creationId xmlns:p14="http://schemas.microsoft.com/office/powerpoint/2010/main" val="29820765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D47EE11D-FC42-4F85-9007-8279DB80838A}"/>
              </a:ext>
            </a:extLst>
          </p:cNvPr>
          <p:cNvSpPr txBox="1"/>
          <p:nvPr/>
        </p:nvSpPr>
        <p:spPr>
          <a:xfrm>
            <a:off x="743837" y="2551837"/>
            <a:ext cx="7656327" cy="1754326"/>
          </a:xfrm>
          <a:prstGeom prst="rect">
            <a:avLst/>
          </a:prstGeom>
          <a:noFill/>
        </p:spPr>
        <p:txBody>
          <a:bodyPr wrap="none" rtlCol="0">
            <a:spAutoFit/>
          </a:bodyPr>
          <a:lstStyle/>
          <a:p>
            <a:pPr algn="ctr"/>
            <a:r>
              <a:rPr lang="nb-NO" sz="5400" dirty="0">
                <a:solidFill>
                  <a:schemeClr val="bg1"/>
                </a:solidFill>
              </a:rPr>
              <a:t>The data science </a:t>
            </a:r>
            <a:r>
              <a:rPr lang="nb-NO" sz="5400" dirty="0" err="1" smtClean="0">
                <a:solidFill>
                  <a:schemeClr val="bg1"/>
                </a:solidFill>
              </a:rPr>
              <a:t>workflow</a:t>
            </a:r>
            <a:endParaRPr lang="nb-NO" sz="5400" dirty="0" smtClean="0">
              <a:solidFill>
                <a:schemeClr val="bg1"/>
              </a:solidFill>
            </a:endParaRPr>
          </a:p>
          <a:p>
            <a:pPr algn="ctr"/>
            <a:r>
              <a:rPr lang="nb-NO" sz="5400" dirty="0" smtClean="0">
                <a:solidFill>
                  <a:schemeClr val="bg1"/>
                </a:solidFill>
              </a:rPr>
              <a:t>(</a:t>
            </a:r>
            <a:r>
              <a:rPr lang="nb-NO" sz="5400" dirty="0" err="1" smtClean="0">
                <a:solidFill>
                  <a:schemeClr val="bg1"/>
                </a:solidFill>
              </a:rPr>
              <a:t>detailed</a:t>
            </a:r>
            <a:r>
              <a:rPr lang="nb-NO" sz="5400" dirty="0" smtClean="0">
                <a:solidFill>
                  <a:schemeClr val="bg1"/>
                </a:solidFill>
              </a:rPr>
              <a:t>)</a:t>
            </a:r>
            <a:endParaRPr lang="nb-NO" sz="5400" dirty="0">
              <a:solidFill>
                <a:schemeClr val="bg1"/>
              </a:solidFill>
            </a:endParaRPr>
          </a:p>
        </p:txBody>
      </p:sp>
    </p:spTree>
    <p:extLst>
      <p:ext uri="{BB962C8B-B14F-4D97-AF65-F5344CB8AC3E}">
        <p14:creationId xmlns:p14="http://schemas.microsoft.com/office/powerpoint/2010/main" val="3526609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D47EE11D-FC42-4F85-9007-8279DB80838A}"/>
              </a:ext>
            </a:extLst>
          </p:cNvPr>
          <p:cNvSpPr txBox="1"/>
          <p:nvPr/>
        </p:nvSpPr>
        <p:spPr>
          <a:xfrm>
            <a:off x="3147027" y="2967335"/>
            <a:ext cx="3281155" cy="923330"/>
          </a:xfrm>
          <a:prstGeom prst="rect">
            <a:avLst/>
          </a:prstGeom>
          <a:noFill/>
        </p:spPr>
        <p:txBody>
          <a:bodyPr wrap="none" rtlCol="0">
            <a:spAutoFit/>
          </a:bodyPr>
          <a:lstStyle/>
          <a:p>
            <a:r>
              <a:rPr lang="nb-NO" sz="5400" err="1">
                <a:solidFill>
                  <a:schemeClr val="bg1"/>
                </a:solidFill>
              </a:rPr>
              <a:t>Motivation</a:t>
            </a:r>
            <a:endParaRPr lang="nb-NO" sz="5400">
              <a:solidFill>
                <a:schemeClr val="bg1"/>
              </a:solidFill>
            </a:endParaRPr>
          </a:p>
        </p:txBody>
      </p:sp>
    </p:spTree>
    <p:extLst>
      <p:ext uri="{BB962C8B-B14F-4D97-AF65-F5344CB8AC3E}">
        <p14:creationId xmlns:p14="http://schemas.microsoft.com/office/powerpoint/2010/main" val="25633941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1E33C76A-D45E-471A-A174-A97E28D51216}"/>
              </a:ext>
            </a:extLst>
          </p:cNvPr>
          <p:cNvSpPr txBox="1">
            <a:spLocks noChangeArrowheads="1"/>
          </p:cNvSpPr>
          <p:nvPr/>
        </p:nvSpPr>
        <p:spPr bwMode="auto">
          <a:xfrm>
            <a:off x="73025" y="112064"/>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err="1">
                <a:solidFill>
                  <a:srgbClr val="000000"/>
                </a:solidFill>
              </a:rPr>
              <a:t>RStudio</a:t>
            </a:r>
            <a:r>
              <a:rPr lang="en-US" altLang="en-US" sz="2800">
                <a:solidFill>
                  <a:srgbClr val="000000"/>
                </a:solidFill>
              </a:rPr>
              <a:t> Projects to organize your work</a:t>
            </a:r>
          </a:p>
        </p:txBody>
      </p:sp>
      <p:sp>
        <p:nvSpPr>
          <p:cNvPr id="5" name="TextBox 4"/>
          <p:cNvSpPr txBox="1"/>
          <p:nvPr/>
        </p:nvSpPr>
        <p:spPr>
          <a:xfrm>
            <a:off x="1877181" y="1016793"/>
            <a:ext cx="1986378" cy="369332"/>
          </a:xfrm>
          <a:prstGeom prst="rect">
            <a:avLst/>
          </a:prstGeom>
          <a:noFill/>
        </p:spPr>
        <p:txBody>
          <a:bodyPr wrap="none" rtlCol="0">
            <a:spAutoFit/>
          </a:bodyPr>
          <a:lstStyle/>
          <a:p>
            <a:r>
              <a:rPr lang="nb-NO"/>
              <a:t>File </a:t>
            </a:r>
            <a:r>
              <a:rPr lang="nb-NO">
                <a:sym typeface="Wingdings" panose="05000000000000000000" pitchFamily="2" charset="2"/>
              </a:rPr>
              <a:t> New Project</a:t>
            </a:r>
            <a:endParaRPr lang="nb-NO"/>
          </a:p>
        </p:txBody>
      </p:sp>
      <p:pic>
        <p:nvPicPr>
          <p:cNvPr id="6" name="Picture 5"/>
          <p:cNvPicPr>
            <a:picLocks noChangeAspect="1"/>
          </p:cNvPicPr>
          <p:nvPr/>
        </p:nvPicPr>
        <p:blipFill>
          <a:blip r:embed="rId2"/>
          <a:stretch>
            <a:fillRect/>
          </a:stretch>
        </p:blipFill>
        <p:spPr>
          <a:xfrm>
            <a:off x="1337160" y="1533461"/>
            <a:ext cx="3076683" cy="2160000"/>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5546838" y="1532599"/>
            <a:ext cx="3079708" cy="2160000"/>
          </a:xfrm>
          <a:prstGeom prst="rect">
            <a:avLst/>
          </a:prstGeom>
          <a:ln>
            <a:solidFill>
              <a:schemeClr val="tx1"/>
            </a:solidFill>
          </a:ln>
        </p:spPr>
      </p:pic>
      <p:cxnSp>
        <p:nvCxnSpPr>
          <p:cNvPr id="8" name="Rett pilkobling 15">
            <a:extLst>
              <a:ext uri="{FF2B5EF4-FFF2-40B4-BE49-F238E27FC236}">
                <a16:creationId xmlns:a16="http://schemas.microsoft.com/office/drawing/2014/main" id="{2BB4D76E-1DE6-4C13-AC00-794CDBF99F17}"/>
              </a:ext>
            </a:extLst>
          </p:cNvPr>
          <p:cNvCxnSpPr>
            <a:cxnSpLocks/>
          </p:cNvCxnSpPr>
          <p:nvPr/>
        </p:nvCxnSpPr>
        <p:spPr>
          <a:xfrm>
            <a:off x="4810188" y="2620464"/>
            <a:ext cx="4057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5515347" y="4313351"/>
            <a:ext cx="3059564" cy="2160000"/>
          </a:xfrm>
          <a:prstGeom prst="rect">
            <a:avLst/>
          </a:prstGeom>
          <a:ln>
            <a:solidFill>
              <a:schemeClr val="tx1"/>
            </a:solidFill>
          </a:ln>
        </p:spPr>
      </p:pic>
      <p:cxnSp>
        <p:nvCxnSpPr>
          <p:cNvPr id="10" name="Rett pilkobling 15">
            <a:extLst>
              <a:ext uri="{FF2B5EF4-FFF2-40B4-BE49-F238E27FC236}">
                <a16:creationId xmlns:a16="http://schemas.microsoft.com/office/drawing/2014/main" id="{2BB4D76E-1DE6-4C13-AC00-794CDBF99F17}"/>
              </a:ext>
            </a:extLst>
          </p:cNvPr>
          <p:cNvCxnSpPr>
            <a:cxnSpLocks/>
          </p:cNvCxnSpPr>
          <p:nvPr/>
        </p:nvCxnSpPr>
        <p:spPr>
          <a:xfrm>
            <a:off x="7086692" y="3802342"/>
            <a:ext cx="0" cy="406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475607" y="2284312"/>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159271" y="2126370"/>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877693" y="6400214"/>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tt pilkobling 15">
            <a:extLst>
              <a:ext uri="{FF2B5EF4-FFF2-40B4-BE49-F238E27FC236}">
                <a16:creationId xmlns:a16="http://schemas.microsoft.com/office/drawing/2014/main" id="{2BB4D76E-1DE6-4C13-AC00-794CDBF99F17}"/>
              </a:ext>
            </a:extLst>
          </p:cNvPr>
          <p:cNvCxnSpPr>
            <a:cxnSpLocks/>
          </p:cNvCxnSpPr>
          <p:nvPr/>
        </p:nvCxnSpPr>
        <p:spPr>
          <a:xfrm>
            <a:off x="4810188" y="5380149"/>
            <a:ext cx="405710" cy="0"/>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1114425" y="4275931"/>
            <a:ext cx="3511890" cy="2234839"/>
          </a:xfrm>
          <a:prstGeom prst="rect">
            <a:avLst/>
          </a:prstGeom>
          <a:ln>
            <a:solidFill>
              <a:schemeClr val="tx1"/>
            </a:solidFill>
          </a:ln>
        </p:spPr>
      </p:pic>
      <p:cxnSp>
        <p:nvCxnSpPr>
          <p:cNvPr id="18" name="Straight Arrow Connector 17"/>
          <p:cNvCxnSpPr/>
          <p:nvPr/>
        </p:nvCxnSpPr>
        <p:spPr>
          <a:xfrm flipH="1" flipV="1">
            <a:off x="1845424" y="5737967"/>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93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1E33C76A-D45E-471A-A174-A97E28D51216}"/>
              </a:ext>
            </a:extLst>
          </p:cNvPr>
          <p:cNvSpPr txBox="1">
            <a:spLocks noChangeArrowheads="1"/>
          </p:cNvSpPr>
          <p:nvPr/>
        </p:nvSpPr>
        <p:spPr bwMode="auto">
          <a:xfrm>
            <a:off x="73025" y="112064"/>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Keep your directory structure clean, tidy and consistent</a:t>
            </a:r>
          </a:p>
        </p:txBody>
      </p:sp>
      <p:sp>
        <p:nvSpPr>
          <p:cNvPr id="6" name="TextBox 5"/>
          <p:cNvSpPr txBox="1"/>
          <p:nvPr/>
        </p:nvSpPr>
        <p:spPr>
          <a:xfrm>
            <a:off x="3175461" y="1551975"/>
            <a:ext cx="1541897" cy="369332"/>
          </a:xfrm>
          <a:prstGeom prst="rect">
            <a:avLst/>
          </a:prstGeom>
          <a:noFill/>
        </p:spPr>
        <p:txBody>
          <a:bodyPr wrap="none" rtlCol="0">
            <a:spAutoFit/>
          </a:bodyPr>
          <a:lstStyle/>
          <a:p>
            <a:r>
              <a:rPr lang="nb-NO" dirty="0" err="1"/>
              <a:t>project-name</a:t>
            </a:r>
            <a:r>
              <a:rPr lang="nb-NO" dirty="0"/>
              <a:t>/</a:t>
            </a:r>
          </a:p>
        </p:txBody>
      </p:sp>
      <p:sp>
        <p:nvSpPr>
          <p:cNvPr id="7" name="TextBox 6"/>
          <p:cNvSpPr txBox="1"/>
          <p:nvPr/>
        </p:nvSpPr>
        <p:spPr>
          <a:xfrm>
            <a:off x="3158837" y="2709952"/>
            <a:ext cx="689484" cy="369332"/>
          </a:xfrm>
          <a:prstGeom prst="rect">
            <a:avLst/>
          </a:prstGeom>
          <a:noFill/>
        </p:spPr>
        <p:txBody>
          <a:bodyPr wrap="none" rtlCol="0">
            <a:spAutoFit/>
          </a:bodyPr>
          <a:lstStyle/>
          <a:p>
            <a:r>
              <a:rPr lang="nb-NO"/>
              <a:t>data/</a:t>
            </a:r>
          </a:p>
        </p:txBody>
      </p:sp>
      <p:sp>
        <p:nvSpPr>
          <p:cNvPr id="8" name="TextBox 7"/>
          <p:cNvSpPr txBox="1"/>
          <p:nvPr/>
        </p:nvSpPr>
        <p:spPr>
          <a:xfrm>
            <a:off x="4953184" y="2709952"/>
            <a:ext cx="882549" cy="369332"/>
          </a:xfrm>
          <a:prstGeom prst="rect">
            <a:avLst/>
          </a:prstGeom>
          <a:noFill/>
        </p:spPr>
        <p:txBody>
          <a:bodyPr wrap="none" rtlCol="0">
            <a:spAutoFit/>
          </a:bodyPr>
          <a:lstStyle/>
          <a:p>
            <a:r>
              <a:rPr lang="nb-NO"/>
              <a:t>scripts/</a:t>
            </a:r>
          </a:p>
        </p:txBody>
      </p:sp>
      <p:sp>
        <p:nvSpPr>
          <p:cNvPr id="9" name="TextBox 8"/>
          <p:cNvSpPr txBox="1"/>
          <p:nvPr/>
        </p:nvSpPr>
        <p:spPr>
          <a:xfrm>
            <a:off x="6958328" y="2709952"/>
            <a:ext cx="898195" cy="369332"/>
          </a:xfrm>
          <a:prstGeom prst="rect">
            <a:avLst/>
          </a:prstGeom>
          <a:noFill/>
        </p:spPr>
        <p:txBody>
          <a:bodyPr wrap="none" rtlCol="0">
            <a:spAutoFit/>
          </a:bodyPr>
          <a:lstStyle/>
          <a:p>
            <a:r>
              <a:rPr lang="nb-NO" err="1"/>
              <a:t>results</a:t>
            </a:r>
            <a:r>
              <a:rPr lang="nb-NO"/>
              <a:t>/</a:t>
            </a:r>
          </a:p>
        </p:txBody>
      </p:sp>
      <p:sp>
        <p:nvSpPr>
          <p:cNvPr id="10" name="TextBox 9"/>
          <p:cNvSpPr txBox="1"/>
          <p:nvPr/>
        </p:nvSpPr>
        <p:spPr>
          <a:xfrm>
            <a:off x="2637371" y="3814521"/>
            <a:ext cx="623953" cy="369332"/>
          </a:xfrm>
          <a:prstGeom prst="rect">
            <a:avLst/>
          </a:prstGeom>
          <a:noFill/>
        </p:spPr>
        <p:txBody>
          <a:bodyPr wrap="none" rtlCol="0">
            <a:spAutoFit/>
          </a:bodyPr>
          <a:lstStyle/>
          <a:p>
            <a:r>
              <a:rPr lang="nb-NO" err="1"/>
              <a:t>raw</a:t>
            </a:r>
            <a:r>
              <a:rPr lang="nb-NO"/>
              <a:t>/</a:t>
            </a:r>
          </a:p>
        </p:txBody>
      </p:sp>
      <p:sp>
        <p:nvSpPr>
          <p:cNvPr id="11" name="TextBox 10"/>
          <p:cNvSpPr txBox="1"/>
          <p:nvPr/>
        </p:nvSpPr>
        <p:spPr>
          <a:xfrm>
            <a:off x="3474721" y="3814521"/>
            <a:ext cx="1224502" cy="369332"/>
          </a:xfrm>
          <a:prstGeom prst="rect">
            <a:avLst/>
          </a:prstGeom>
          <a:noFill/>
        </p:spPr>
        <p:txBody>
          <a:bodyPr wrap="none" rtlCol="0">
            <a:spAutoFit/>
          </a:bodyPr>
          <a:lstStyle/>
          <a:p>
            <a:r>
              <a:rPr lang="nb-NO" err="1"/>
              <a:t>processed</a:t>
            </a:r>
            <a:r>
              <a:rPr lang="nb-NO"/>
              <a:t>/</a:t>
            </a:r>
          </a:p>
        </p:txBody>
      </p:sp>
      <p:sp>
        <p:nvSpPr>
          <p:cNvPr id="12" name="TextBox 11"/>
          <p:cNvSpPr txBox="1"/>
          <p:nvPr/>
        </p:nvSpPr>
        <p:spPr>
          <a:xfrm>
            <a:off x="5945460" y="3814521"/>
            <a:ext cx="911019" cy="369332"/>
          </a:xfrm>
          <a:prstGeom prst="rect">
            <a:avLst/>
          </a:prstGeom>
          <a:noFill/>
        </p:spPr>
        <p:txBody>
          <a:bodyPr wrap="none" rtlCol="0">
            <a:spAutoFit/>
          </a:bodyPr>
          <a:lstStyle/>
          <a:p>
            <a:r>
              <a:rPr lang="nb-NO" err="1"/>
              <a:t>figures</a:t>
            </a:r>
            <a:r>
              <a:rPr lang="nb-NO"/>
              <a:t>/</a:t>
            </a:r>
          </a:p>
        </p:txBody>
      </p:sp>
      <p:sp>
        <p:nvSpPr>
          <p:cNvPr id="13" name="TextBox 12"/>
          <p:cNvSpPr txBox="1"/>
          <p:nvPr/>
        </p:nvSpPr>
        <p:spPr>
          <a:xfrm>
            <a:off x="6987887" y="3814521"/>
            <a:ext cx="839076" cy="369332"/>
          </a:xfrm>
          <a:prstGeom prst="rect">
            <a:avLst/>
          </a:prstGeom>
          <a:noFill/>
        </p:spPr>
        <p:txBody>
          <a:bodyPr wrap="none" rtlCol="0">
            <a:spAutoFit/>
          </a:bodyPr>
          <a:lstStyle/>
          <a:p>
            <a:r>
              <a:rPr lang="nb-NO" err="1"/>
              <a:t>tables</a:t>
            </a:r>
            <a:r>
              <a:rPr lang="nb-NO"/>
              <a:t>/</a:t>
            </a:r>
          </a:p>
        </p:txBody>
      </p:sp>
      <p:sp>
        <p:nvSpPr>
          <p:cNvPr id="14" name="TextBox 13"/>
          <p:cNvSpPr txBox="1"/>
          <p:nvPr/>
        </p:nvSpPr>
        <p:spPr>
          <a:xfrm>
            <a:off x="7894895" y="3814521"/>
            <a:ext cx="957506" cy="369332"/>
          </a:xfrm>
          <a:prstGeom prst="rect">
            <a:avLst/>
          </a:prstGeom>
          <a:noFill/>
        </p:spPr>
        <p:txBody>
          <a:bodyPr wrap="none" rtlCol="0">
            <a:spAutoFit/>
          </a:bodyPr>
          <a:lstStyle/>
          <a:p>
            <a:r>
              <a:rPr lang="nb-NO"/>
              <a:t>reports/</a:t>
            </a:r>
          </a:p>
        </p:txBody>
      </p:sp>
      <p:sp>
        <p:nvSpPr>
          <p:cNvPr id="15" name="TextBox 14"/>
          <p:cNvSpPr txBox="1"/>
          <p:nvPr/>
        </p:nvSpPr>
        <p:spPr>
          <a:xfrm>
            <a:off x="626226" y="2709952"/>
            <a:ext cx="2171492" cy="646331"/>
          </a:xfrm>
          <a:prstGeom prst="rect">
            <a:avLst/>
          </a:prstGeom>
          <a:noFill/>
        </p:spPr>
        <p:txBody>
          <a:bodyPr wrap="none" rtlCol="0">
            <a:spAutoFit/>
          </a:bodyPr>
          <a:lstStyle/>
          <a:p>
            <a:r>
              <a:rPr lang="nb-NO" err="1">
                <a:solidFill>
                  <a:srgbClr val="C00000"/>
                </a:solidFill>
              </a:rPr>
              <a:t>project-name.Rproj</a:t>
            </a:r>
            <a:endParaRPr lang="nb-NO">
              <a:solidFill>
                <a:srgbClr val="C00000"/>
              </a:solidFill>
            </a:endParaRPr>
          </a:p>
          <a:p>
            <a:r>
              <a:rPr lang="nb-NO">
                <a:solidFill>
                  <a:srgbClr val="C00000"/>
                </a:solidFill>
              </a:rPr>
              <a:t>README (.md, .</a:t>
            </a:r>
            <a:r>
              <a:rPr lang="nb-NO" err="1">
                <a:solidFill>
                  <a:srgbClr val="C00000"/>
                </a:solidFill>
              </a:rPr>
              <a:t>docx</a:t>
            </a:r>
            <a:r>
              <a:rPr lang="nb-NO">
                <a:solidFill>
                  <a:srgbClr val="C00000"/>
                </a:solidFill>
              </a:rPr>
              <a:t>)</a:t>
            </a:r>
          </a:p>
        </p:txBody>
      </p:sp>
      <p:cxnSp>
        <p:nvCxnSpPr>
          <p:cNvPr id="18" name="Elbow Connector 17"/>
          <p:cNvCxnSpPr>
            <a:stCxn id="6" idx="2"/>
            <a:endCxn id="7" idx="0"/>
          </p:cNvCxnSpPr>
          <p:nvPr/>
        </p:nvCxnSpPr>
        <p:spPr>
          <a:xfrm rot="5400000">
            <a:off x="3330673" y="2094214"/>
            <a:ext cx="788645" cy="44283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 idx="2"/>
            <a:endCxn id="8" idx="0"/>
          </p:cNvCxnSpPr>
          <p:nvPr/>
        </p:nvCxnSpPr>
        <p:spPr>
          <a:xfrm rot="16200000" flipH="1">
            <a:off x="4276112" y="1591604"/>
            <a:ext cx="788645" cy="144804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6" idx="2"/>
            <a:endCxn id="9" idx="0"/>
          </p:cNvCxnSpPr>
          <p:nvPr/>
        </p:nvCxnSpPr>
        <p:spPr>
          <a:xfrm rot="16200000" flipH="1">
            <a:off x="5282596" y="585121"/>
            <a:ext cx="788645" cy="34610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2"/>
            <a:endCxn id="10" idx="0"/>
          </p:cNvCxnSpPr>
          <p:nvPr/>
        </p:nvCxnSpPr>
        <p:spPr>
          <a:xfrm rot="5400000">
            <a:off x="2858846" y="3169787"/>
            <a:ext cx="735237" cy="55423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7" idx="2"/>
            <a:endCxn id="11" idx="0"/>
          </p:cNvCxnSpPr>
          <p:nvPr/>
        </p:nvCxnSpPr>
        <p:spPr>
          <a:xfrm rot="16200000" flipH="1">
            <a:off x="3427657" y="3155205"/>
            <a:ext cx="735237" cy="58339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9" idx="2"/>
            <a:endCxn id="12" idx="0"/>
          </p:cNvCxnSpPr>
          <p:nvPr/>
        </p:nvCxnSpPr>
        <p:spPr>
          <a:xfrm rot="5400000">
            <a:off x="6536580" y="2943674"/>
            <a:ext cx="735237" cy="100645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13" idx="0"/>
          </p:cNvCxnSpPr>
          <p:nvPr/>
        </p:nvCxnSpPr>
        <p:spPr>
          <a:xfrm rot="5400000">
            <a:off x="7039808" y="3446902"/>
            <a:ext cx="735237" cy="1"/>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9" idx="2"/>
            <a:endCxn id="14" idx="0"/>
          </p:cNvCxnSpPr>
          <p:nvPr/>
        </p:nvCxnSpPr>
        <p:spPr>
          <a:xfrm rot="16200000" flipH="1">
            <a:off x="7522919" y="2963791"/>
            <a:ext cx="735237" cy="966222"/>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6" idx="2"/>
            <a:endCxn id="15" idx="0"/>
          </p:cNvCxnSpPr>
          <p:nvPr/>
        </p:nvCxnSpPr>
        <p:spPr>
          <a:xfrm rot="5400000">
            <a:off x="2434869" y="1198410"/>
            <a:ext cx="788645" cy="223443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87920" y="4613044"/>
            <a:ext cx="2518125" cy="646331"/>
          </a:xfrm>
          <a:prstGeom prst="rect">
            <a:avLst/>
          </a:prstGeom>
          <a:noFill/>
        </p:spPr>
        <p:txBody>
          <a:bodyPr wrap="none" rtlCol="0">
            <a:spAutoFit/>
          </a:bodyPr>
          <a:lstStyle/>
          <a:p>
            <a:r>
              <a:rPr lang="nb-NO" err="1">
                <a:solidFill>
                  <a:srgbClr val="C00000"/>
                </a:solidFill>
              </a:rPr>
              <a:t>raw</a:t>
            </a:r>
            <a:r>
              <a:rPr lang="nb-NO">
                <a:solidFill>
                  <a:srgbClr val="C00000"/>
                </a:solidFill>
              </a:rPr>
              <a:t>-data (.</a:t>
            </a:r>
            <a:r>
              <a:rPr lang="nb-NO" err="1">
                <a:solidFill>
                  <a:srgbClr val="C00000"/>
                </a:solidFill>
              </a:rPr>
              <a:t>csv</a:t>
            </a:r>
            <a:r>
              <a:rPr lang="nb-NO">
                <a:solidFill>
                  <a:srgbClr val="C00000"/>
                </a:solidFill>
              </a:rPr>
              <a:t>, .</a:t>
            </a:r>
            <a:r>
              <a:rPr lang="nb-NO" err="1">
                <a:solidFill>
                  <a:srgbClr val="C00000"/>
                </a:solidFill>
              </a:rPr>
              <a:t>xlsx</a:t>
            </a:r>
            <a:r>
              <a:rPr lang="nb-NO">
                <a:solidFill>
                  <a:srgbClr val="C00000"/>
                </a:solidFill>
              </a:rPr>
              <a:t>, .sav)</a:t>
            </a:r>
          </a:p>
          <a:p>
            <a:r>
              <a:rPr lang="nb-NO">
                <a:solidFill>
                  <a:srgbClr val="C00000"/>
                </a:solidFill>
              </a:rPr>
              <a:t>annotation.xlsx</a:t>
            </a:r>
          </a:p>
        </p:txBody>
      </p:sp>
      <p:cxnSp>
        <p:nvCxnSpPr>
          <p:cNvPr id="45" name="Elbow Connector 44"/>
          <p:cNvCxnSpPr>
            <a:stCxn id="10" idx="2"/>
            <a:endCxn id="44" idx="0"/>
          </p:cNvCxnSpPr>
          <p:nvPr/>
        </p:nvCxnSpPr>
        <p:spPr>
          <a:xfrm rot="5400000">
            <a:off x="2283571" y="3947266"/>
            <a:ext cx="429191" cy="90236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515269" y="5038955"/>
            <a:ext cx="3160032" cy="369332"/>
          </a:xfrm>
          <a:prstGeom prst="rect">
            <a:avLst/>
          </a:prstGeom>
          <a:noFill/>
        </p:spPr>
        <p:txBody>
          <a:bodyPr wrap="none" rtlCol="0">
            <a:spAutoFit/>
          </a:bodyPr>
          <a:lstStyle/>
          <a:p>
            <a:r>
              <a:rPr lang="nb-NO">
                <a:solidFill>
                  <a:srgbClr val="C00000"/>
                </a:solidFill>
              </a:rPr>
              <a:t>intermediate-data (.</a:t>
            </a:r>
            <a:r>
              <a:rPr lang="nb-NO" err="1">
                <a:solidFill>
                  <a:srgbClr val="C00000"/>
                </a:solidFill>
              </a:rPr>
              <a:t>RData</a:t>
            </a:r>
            <a:r>
              <a:rPr lang="nb-NO">
                <a:solidFill>
                  <a:srgbClr val="C00000"/>
                </a:solidFill>
              </a:rPr>
              <a:t>, .</a:t>
            </a:r>
            <a:r>
              <a:rPr lang="nb-NO" err="1">
                <a:solidFill>
                  <a:srgbClr val="C00000"/>
                </a:solidFill>
              </a:rPr>
              <a:t>rds</a:t>
            </a:r>
            <a:r>
              <a:rPr lang="nb-NO">
                <a:solidFill>
                  <a:srgbClr val="C00000"/>
                </a:solidFill>
              </a:rPr>
              <a:t>)</a:t>
            </a:r>
          </a:p>
        </p:txBody>
      </p:sp>
      <p:cxnSp>
        <p:nvCxnSpPr>
          <p:cNvPr id="50" name="Elbow Connector 49"/>
          <p:cNvCxnSpPr>
            <a:stCxn id="11" idx="2"/>
            <a:endCxn id="49" idx="0"/>
          </p:cNvCxnSpPr>
          <p:nvPr/>
        </p:nvCxnSpPr>
        <p:spPr>
          <a:xfrm rot="16200000" flipH="1">
            <a:off x="3659421" y="4611403"/>
            <a:ext cx="855102" cy="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085779" y="4624528"/>
            <a:ext cx="622124" cy="646331"/>
          </a:xfrm>
          <a:prstGeom prst="rect">
            <a:avLst/>
          </a:prstGeom>
          <a:noFill/>
        </p:spPr>
        <p:txBody>
          <a:bodyPr wrap="square" rtlCol="0">
            <a:spAutoFit/>
          </a:bodyPr>
          <a:lstStyle/>
          <a:p>
            <a:r>
              <a:rPr lang="nb-NO">
                <a:solidFill>
                  <a:srgbClr val="C00000"/>
                </a:solidFill>
              </a:rPr>
              <a:t>.</a:t>
            </a:r>
            <a:r>
              <a:rPr lang="nb-NO" err="1">
                <a:solidFill>
                  <a:srgbClr val="C00000"/>
                </a:solidFill>
              </a:rPr>
              <a:t>png</a:t>
            </a:r>
            <a:endParaRPr lang="nb-NO">
              <a:solidFill>
                <a:srgbClr val="C00000"/>
              </a:solidFill>
            </a:endParaRPr>
          </a:p>
          <a:p>
            <a:r>
              <a:rPr lang="nb-NO">
                <a:solidFill>
                  <a:srgbClr val="C00000"/>
                </a:solidFill>
              </a:rPr>
              <a:t>.</a:t>
            </a:r>
            <a:r>
              <a:rPr lang="nb-NO" err="1">
                <a:solidFill>
                  <a:srgbClr val="C00000"/>
                </a:solidFill>
              </a:rPr>
              <a:t>pdf</a:t>
            </a:r>
            <a:endParaRPr lang="nb-NO">
              <a:solidFill>
                <a:srgbClr val="C00000"/>
              </a:solidFill>
            </a:endParaRPr>
          </a:p>
        </p:txBody>
      </p:sp>
      <p:cxnSp>
        <p:nvCxnSpPr>
          <p:cNvPr id="58" name="Elbow Connector 57"/>
          <p:cNvCxnSpPr>
            <a:stCxn id="12" idx="2"/>
            <a:endCxn id="57" idx="0"/>
          </p:cNvCxnSpPr>
          <p:nvPr/>
        </p:nvCxnSpPr>
        <p:spPr>
          <a:xfrm rot="5400000">
            <a:off x="6180633" y="4404190"/>
            <a:ext cx="440675" cy="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125372" y="4624528"/>
            <a:ext cx="580732" cy="369332"/>
          </a:xfrm>
          <a:prstGeom prst="rect">
            <a:avLst/>
          </a:prstGeom>
          <a:noFill/>
        </p:spPr>
        <p:txBody>
          <a:bodyPr wrap="square" rtlCol="0">
            <a:spAutoFit/>
          </a:bodyPr>
          <a:lstStyle/>
          <a:p>
            <a:r>
              <a:rPr lang="nb-NO">
                <a:solidFill>
                  <a:srgbClr val="C00000"/>
                </a:solidFill>
              </a:rPr>
              <a:t>.</a:t>
            </a:r>
            <a:r>
              <a:rPr lang="nb-NO" err="1">
                <a:solidFill>
                  <a:srgbClr val="C00000"/>
                </a:solidFill>
              </a:rPr>
              <a:t>xlsx</a:t>
            </a:r>
            <a:endParaRPr lang="nb-NO">
              <a:solidFill>
                <a:srgbClr val="C00000"/>
              </a:solidFill>
            </a:endParaRPr>
          </a:p>
        </p:txBody>
      </p:sp>
      <p:cxnSp>
        <p:nvCxnSpPr>
          <p:cNvPr id="61" name="Elbow Connector 60"/>
          <p:cNvCxnSpPr>
            <a:stCxn id="13" idx="2"/>
            <a:endCxn id="60" idx="0"/>
          </p:cNvCxnSpPr>
          <p:nvPr/>
        </p:nvCxnSpPr>
        <p:spPr>
          <a:xfrm rot="16200000" flipH="1">
            <a:off x="7187088" y="4404189"/>
            <a:ext cx="440675" cy="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000504" y="4626108"/>
            <a:ext cx="740742" cy="369332"/>
          </a:xfrm>
          <a:prstGeom prst="rect">
            <a:avLst/>
          </a:prstGeom>
          <a:noFill/>
        </p:spPr>
        <p:txBody>
          <a:bodyPr wrap="square" rtlCol="0">
            <a:spAutoFit/>
          </a:bodyPr>
          <a:lstStyle/>
          <a:p>
            <a:r>
              <a:rPr lang="nb-NO">
                <a:solidFill>
                  <a:srgbClr val="C00000"/>
                </a:solidFill>
              </a:rPr>
              <a:t>.html</a:t>
            </a:r>
          </a:p>
        </p:txBody>
      </p:sp>
      <p:cxnSp>
        <p:nvCxnSpPr>
          <p:cNvPr id="64" name="Elbow Connector 63"/>
          <p:cNvCxnSpPr>
            <a:stCxn id="14" idx="2"/>
            <a:endCxn id="63" idx="0"/>
          </p:cNvCxnSpPr>
          <p:nvPr/>
        </p:nvCxnSpPr>
        <p:spPr>
          <a:xfrm rot="5400000">
            <a:off x="8152521" y="4404980"/>
            <a:ext cx="442255" cy="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029274" y="3380388"/>
            <a:ext cx="731641" cy="646331"/>
          </a:xfrm>
          <a:prstGeom prst="rect">
            <a:avLst/>
          </a:prstGeom>
          <a:noFill/>
        </p:spPr>
        <p:txBody>
          <a:bodyPr wrap="square" rtlCol="0">
            <a:spAutoFit/>
          </a:bodyPr>
          <a:lstStyle/>
          <a:p>
            <a:r>
              <a:rPr lang="nb-NO">
                <a:solidFill>
                  <a:srgbClr val="C00000"/>
                </a:solidFill>
              </a:rPr>
              <a:t>.</a:t>
            </a:r>
            <a:r>
              <a:rPr lang="nb-NO" err="1">
                <a:solidFill>
                  <a:srgbClr val="C00000"/>
                </a:solidFill>
              </a:rPr>
              <a:t>Rmd</a:t>
            </a:r>
            <a:endParaRPr lang="nb-NO">
              <a:solidFill>
                <a:srgbClr val="C00000"/>
              </a:solidFill>
            </a:endParaRPr>
          </a:p>
          <a:p>
            <a:r>
              <a:rPr lang="nb-NO">
                <a:solidFill>
                  <a:srgbClr val="C00000"/>
                </a:solidFill>
              </a:rPr>
              <a:t>.R</a:t>
            </a:r>
          </a:p>
        </p:txBody>
      </p:sp>
      <p:cxnSp>
        <p:nvCxnSpPr>
          <p:cNvPr id="79" name="Elbow Connector 78"/>
          <p:cNvCxnSpPr>
            <a:stCxn id="8" idx="2"/>
            <a:endCxn id="78" idx="0"/>
          </p:cNvCxnSpPr>
          <p:nvPr/>
        </p:nvCxnSpPr>
        <p:spPr>
          <a:xfrm rot="16200000" flipH="1">
            <a:off x="5244225" y="3229518"/>
            <a:ext cx="301104" cy="63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2"/>
          <a:stretch>
            <a:fillRect/>
          </a:stretch>
        </p:blipFill>
        <p:spPr>
          <a:xfrm>
            <a:off x="211900" y="2709951"/>
            <a:ext cx="409113" cy="385328"/>
          </a:xfrm>
          <a:prstGeom prst="rect">
            <a:avLst/>
          </a:prstGeom>
          <a:ln>
            <a:solidFill>
              <a:schemeClr val="tx1"/>
            </a:solidFill>
          </a:ln>
        </p:spPr>
      </p:pic>
    </p:spTree>
    <p:extLst>
      <p:ext uri="{BB962C8B-B14F-4D97-AF65-F5344CB8AC3E}">
        <p14:creationId xmlns:p14="http://schemas.microsoft.com/office/powerpoint/2010/main" val="33199506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kstSylinder 6">
            <a:extLst>
              <a:ext uri="{FF2B5EF4-FFF2-40B4-BE49-F238E27FC236}">
                <a16:creationId xmlns:a16="http://schemas.microsoft.com/office/drawing/2014/main" id="{37D92038-8997-4853-826C-CFE1A825D8E6}"/>
              </a:ext>
            </a:extLst>
          </p:cNvPr>
          <p:cNvSpPr txBox="1"/>
          <p:nvPr/>
        </p:nvSpPr>
        <p:spPr>
          <a:xfrm>
            <a:off x="462666" y="2967335"/>
            <a:ext cx="8216095" cy="923330"/>
          </a:xfrm>
          <a:prstGeom prst="rect">
            <a:avLst/>
          </a:prstGeom>
          <a:noFill/>
        </p:spPr>
        <p:txBody>
          <a:bodyPr wrap="none" rtlCol="0">
            <a:spAutoFit/>
          </a:bodyPr>
          <a:lstStyle/>
          <a:p>
            <a:r>
              <a:rPr lang="nb-NO" sz="5400">
                <a:solidFill>
                  <a:schemeClr val="bg1"/>
                </a:solidFill>
              </a:rPr>
              <a:t>A </a:t>
            </a:r>
            <a:r>
              <a:rPr lang="nb-NO" sz="5400" err="1">
                <a:solidFill>
                  <a:schemeClr val="bg1"/>
                </a:solidFill>
              </a:rPr>
              <a:t>directory</a:t>
            </a:r>
            <a:r>
              <a:rPr lang="nb-NO" sz="5400">
                <a:solidFill>
                  <a:schemeClr val="bg1"/>
                </a:solidFill>
              </a:rPr>
              <a:t> </a:t>
            </a:r>
            <a:r>
              <a:rPr lang="nb-NO" sz="5400" err="1">
                <a:solidFill>
                  <a:schemeClr val="bg1"/>
                </a:solidFill>
              </a:rPr>
              <a:t>of</a:t>
            </a:r>
            <a:r>
              <a:rPr lang="nb-NO" sz="5400">
                <a:solidFill>
                  <a:schemeClr val="bg1"/>
                </a:solidFill>
              </a:rPr>
              <a:t>          </a:t>
            </a:r>
            <a:r>
              <a:rPr lang="nb-NO" sz="5400" err="1">
                <a:solidFill>
                  <a:schemeClr val="bg1"/>
                </a:solidFill>
              </a:rPr>
              <a:t>functions</a:t>
            </a:r>
            <a:endParaRPr lang="nb-NO" sz="5400">
              <a:solidFill>
                <a:schemeClr val="bg1"/>
              </a:solidFill>
            </a:endParaRPr>
          </a:p>
        </p:txBody>
      </p:sp>
      <p:pic>
        <p:nvPicPr>
          <p:cNvPr id="3" name="Picture 12" descr="Bilderesultat for tibble logo">
            <a:extLst>
              <a:ext uri="{FF2B5EF4-FFF2-40B4-BE49-F238E27FC236}">
                <a16:creationId xmlns:a16="http://schemas.microsoft.com/office/drawing/2014/main" id="{84AAE611-1878-4F36-A9B7-101B50625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477" y="2673140"/>
            <a:ext cx="1247654"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500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err="1">
                <a:solidFill>
                  <a:srgbClr val="000000"/>
                </a:solidFill>
              </a:rPr>
              <a:t>tidyverse</a:t>
            </a:r>
            <a:r>
              <a:rPr lang="en-US" altLang="en-US" sz="2800">
                <a:solidFill>
                  <a:srgbClr val="000000"/>
                </a:solidFill>
              </a:rPr>
              <a:t> packages and functions that will get you started</a:t>
            </a:r>
          </a:p>
        </p:txBody>
      </p:sp>
      <p:sp>
        <p:nvSpPr>
          <p:cNvPr id="3" name="TekstSylinder 2">
            <a:extLst>
              <a:ext uri="{FF2B5EF4-FFF2-40B4-BE49-F238E27FC236}">
                <a16:creationId xmlns:a16="http://schemas.microsoft.com/office/drawing/2014/main" id="{C29FF500-34D2-4134-AC6E-6CAA93ED2207}"/>
              </a:ext>
            </a:extLst>
          </p:cNvPr>
          <p:cNvSpPr txBox="1"/>
          <p:nvPr/>
        </p:nvSpPr>
        <p:spPr>
          <a:xfrm>
            <a:off x="6717110" y="887191"/>
            <a:ext cx="2112630" cy="954107"/>
          </a:xfrm>
          <a:prstGeom prst="rect">
            <a:avLst/>
          </a:prstGeom>
          <a:noFill/>
        </p:spPr>
        <p:txBody>
          <a:bodyPr wrap="none" rtlCol="0">
            <a:spAutoFit/>
          </a:bodyPr>
          <a:lstStyle/>
          <a:p>
            <a:r>
              <a:rPr lang="nb-NO" sz="1400" b="1" strike="sngStrike" err="1">
                <a:solidFill>
                  <a:srgbClr val="0066FF"/>
                </a:solidFill>
              </a:rPr>
              <a:t>gather</a:t>
            </a:r>
            <a:r>
              <a:rPr lang="nb-NO" sz="1400" b="1" strike="sngStrike">
                <a:solidFill>
                  <a:srgbClr val="0066FF"/>
                </a:solidFill>
              </a:rPr>
              <a:t>/</a:t>
            </a:r>
            <a:r>
              <a:rPr lang="nb-NO" sz="1400" b="1" strike="sngStrike" err="1">
                <a:solidFill>
                  <a:srgbClr val="0066FF"/>
                </a:solidFill>
              </a:rPr>
              <a:t>spread</a:t>
            </a:r>
            <a:endParaRPr lang="nb-NO" sz="1400" b="1" strike="sngStrike">
              <a:solidFill>
                <a:srgbClr val="0066FF"/>
              </a:solidFill>
            </a:endParaRPr>
          </a:p>
          <a:p>
            <a:r>
              <a:rPr lang="nb-NO" sz="1400" b="1" err="1">
                <a:solidFill>
                  <a:srgbClr val="0066FF"/>
                </a:solidFill>
              </a:rPr>
              <a:t>pivot_longer</a:t>
            </a:r>
            <a:r>
              <a:rPr lang="nb-NO" sz="1400" b="1">
                <a:solidFill>
                  <a:srgbClr val="0066FF"/>
                </a:solidFill>
              </a:rPr>
              <a:t>/</a:t>
            </a:r>
            <a:r>
              <a:rPr lang="nb-NO" sz="1400" b="1" err="1">
                <a:solidFill>
                  <a:srgbClr val="0066FF"/>
                </a:solidFill>
              </a:rPr>
              <a:t>pivot_wider</a:t>
            </a:r>
            <a:endParaRPr lang="nb-NO" sz="1400" b="1">
              <a:solidFill>
                <a:srgbClr val="0066FF"/>
              </a:solidFill>
            </a:endParaRPr>
          </a:p>
          <a:p>
            <a:r>
              <a:rPr lang="nb-NO" sz="1400" b="1">
                <a:solidFill>
                  <a:srgbClr val="0066FF"/>
                </a:solidFill>
              </a:rPr>
              <a:t>separate/</a:t>
            </a:r>
            <a:r>
              <a:rPr lang="nb-NO" sz="1400" b="1" err="1">
                <a:solidFill>
                  <a:srgbClr val="0066FF"/>
                </a:solidFill>
              </a:rPr>
              <a:t>unite</a:t>
            </a:r>
            <a:endParaRPr lang="nb-NO" sz="1400" b="1">
              <a:solidFill>
                <a:srgbClr val="0066FF"/>
              </a:solidFill>
            </a:endParaRPr>
          </a:p>
          <a:p>
            <a:r>
              <a:rPr lang="nb-NO" sz="1400" b="1">
                <a:solidFill>
                  <a:srgbClr val="0066FF"/>
                </a:solidFill>
              </a:rPr>
              <a:t>nest/</a:t>
            </a:r>
            <a:r>
              <a:rPr lang="nb-NO" sz="1400" b="1" err="1">
                <a:solidFill>
                  <a:srgbClr val="0066FF"/>
                </a:solidFill>
              </a:rPr>
              <a:t>unnest</a:t>
            </a:r>
            <a:endParaRPr lang="nb-NO" sz="1400" b="1">
              <a:solidFill>
                <a:srgbClr val="0066FF"/>
              </a:solidFill>
            </a:endParaRPr>
          </a:p>
        </p:txBody>
      </p:sp>
      <p:sp>
        <p:nvSpPr>
          <p:cNvPr id="4" name="TekstSylinder 3">
            <a:extLst>
              <a:ext uri="{FF2B5EF4-FFF2-40B4-BE49-F238E27FC236}">
                <a16:creationId xmlns:a16="http://schemas.microsoft.com/office/drawing/2014/main" id="{27B70507-3929-4038-8B23-42CA31241E06}"/>
              </a:ext>
            </a:extLst>
          </p:cNvPr>
          <p:cNvSpPr txBox="1"/>
          <p:nvPr/>
        </p:nvSpPr>
        <p:spPr>
          <a:xfrm>
            <a:off x="7753945" y="2628781"/>
            <a:ext cx="1003801" cy="1600438"/>
          </a:xfrm>
          <a:prstGeom prst="rect">
            <a:avLst/>
          </a:prstGeom>
          <a:noFill/>
        </p:spPr>
        <p:txBody>
          <a:bodyPr wrap="none" rtlCol="0">
            <a:spAutoFit/>
          </a:bodyPr>
          <a:lstStyle/>
          <a:p>
            <a:r>
              <a:rPr lang="nb-NO" sz="1400" b="1">
                <a:solidFill>
                  <a:srgbClr val="0066FF"/>
                </a:solidFill>
              </a:rPr>
              <a:t>filter</a:t>
            </a:r>
          </a:p>
          <a:p>
            <a:r>
              <a:rPr lang="nb-NO" sz="1400" b="1" err="1">
                <a:solidFill>
                  <a:srgbClr val="0066FF"/>
                </a:solidFill>
              </a:rPr>
              <a:t>select</a:t>
            </a:r>
            <a:endParaRPr lang="nb-NO" sz="1400" b="1">
              <a:solidFill>
                <a:srgbClr val="0066FF"/>
              </a:solidFill>
            </a:endParaRPr>
          </a:p>
          <a:p>
            <a:r>
              <a:rPr lang="nb-NO" sz="1400" b="1" err="1">
                <a:solidFill>
                  <a:srgbClr val="0066FF"/>
                </a:solidFill>
              </a:rPr>
              <a:t>arrange</a:t>
            </a:r>
            <a:endParaRPr lang="nb-NO" sz="1400" b="1">
              <a:solidFill>
                <a:srgbClr val="0066FF"/>
              </a:solidFill>
            </a:endParaRPr>
          </a:p>
          <a:p>
            <a:r>
              <a:rPr lang="nb-NO" sz="1400" b="1" err="1">
                <a:solidFill>
                  <a:srgbClr val="0066FF"/>
                </a:solidFill>
              </a:rPr>
              <a:t>mutate</a:t>
            </a:r>
            <a:endParaRPr lang="nb-NO" sz="1400" b="1">
              <a:solidFill>
                <a:srgbClr val="0066FF"/>
              </a:solidFill>
            </a:endParaRPr>
          </a:p>
          <a:p>
            <a:r>
              <a:rPr lang="nb-NO" sz="1400" b="1" err="1">
                <a:solidFill>
                  <a:srgbClr val="0066FF"/>
                </a:solidFill>
              </a:rPr>
              <a:t>summarise</a:t>
            </a:r>
            <a:endParaRPr lang="nb-NO" sz="1400" b="1">
              <a:solidFill>
                <a:srgbClr val="0066FF"/>
              </a:solidFill>
            </a:endParaRPr>
          </a:p>
          <a:p>
            <a:r>
              <a:rPr lang="nb-NO" sz="1400" b="1" err="1">
                <a:solidFill>
                  <a:srgbClr val="0066FF"/>
                </a:solidFill>
              </a:rPr>
              <a:t>left_join</a:t>
            </a:r>
            <a:endParaRPr lang="nb-NO" sz="1400" b="1">
              <a:solidFill>
                <a:srgbClr val="0066FF"/>
              </a:solidFill>
            </a:endParaRPr>
          </a:p>
          <a:p>
            <a:r>
              <a:rPr lang="nb-NO" sz="1400" b="1" err="1">
                <a:solidFill>
                  <a:srgbClr val="0066FF"/>
                </a:solidFill>
              </a:rPr>
              <a:t>bind_rows</a:t>
            </a:r>
            <a:endParaRPr lang="nb-NO" sz="1400" b="1">
              <a:solidFill>
                <a:srgbClr val="0066FF"/>
              </a:solidFill>
            </a:endParaRPr>
          </a:p>
        </p:txBody>
      </p:sp>
      <p:sp>
        <p:nvSpPr>
          <p:cNvPr id="13" name="TekstSylinder 12">
            <a:extLst>
              <a:ext uri="{FF2B5EF4-FFF2-40B4-BE49-F238E27FC236}">
                <a16:creationId xmlns:a16="http://schemas.microsoft.com/office/drawing/2014/main" id="{9AC64931-9703-4285-A5A4-655813B078BC}"/>
              </a:ext>
            </a:extLst>
          </p:cNvPr>
          <p:cNvSpPr txBox="1"/>
          <p:nvPr/>
        </p:nvSpPr>
        <p:spPr>
          <a:xfrm>
            <a:off x="2113119" y="1049553"/>
            <a:ext cx="1032270" cy="523220"/>
          </a:xfrm>
          <a:prstGeom prst="rect">
            <a:avLst/>
          </a:prstGeom>
          <a:noFill/>
        </p:spPr>
        <p:txBody>
          <a:bodyPr wrap="none" rtlCol="0">
            <a:spAutoFit/>
          </a:bodyPr>
          <a:lstStyle/>
          <a:p>
            <a:r>
              <a:rPr lang="nb-NO" sz="1400" b="1" err="1">
                <a:solidFill>
                  <a:srgbClr val="0066FF"/>
                </a:solidFill>
              </a:rPr>
              <a:t>read_csv</a:t>
            </a:r>
            <a:endParaRPr lang="nb-NO" sz="1400" b="1">
              <a:solidFill>
                <a:srgbClr val="0066FF"/>
              </a:solidFill>
            </a:endParaRPr>
          </a:p>
          <a:p>
            <a:r>
              <a:rPr lang="nb-NO" sz="1400" b="1" err="1">
                <a:solidFill>
                  <a:srgbClr val="0066FF"/>
                </a:solidFill>
              </a:rPr>
              <a:t>read_delim</a:t>
            </a:r>
            <a:endParaRPr lang="nb-NO" sz="1400" b="1">
              <a:solidFill>
                <a:srgbClr val="0066FF"/>
              </a:solidFill>
            </a:endParaRPr>
          </a:p>
        </p:txBody>
      </p:sp>
      <p:sp>
        <p:nvSpPr>
          <p:cNvPr id="17" name="TekstSylinder 16">
            <a:extLst>
              <a:ext uri="{FF2B5EF4-FFF2-40B4-BE49-F238E27FC236}">
                <a16:creationId xmlns:a16="http://schemas.microsoft.com/office/drawing/2014/main" id="{C1A17E73-7ABB-4900-A5D0-620BFADC6F4E}"/>
              </a:ext>
            </a:extLst>
          </p:cNvPr>
          <p:cNvSpPr txBox="1"/>
          <p:nvPr/>
        </p:nvSpPr>
        <p:spPr>
          <a:xfrm>
            <a:off x="469387" y="3330506"/>
            <a:ext cx="889282" cy="307777"/>
          </a:xfrm>
          <a:prstGeom prst="rect">
            <a:avLst/>
          </a:prstGeom>
          <a:noFill/>
        </p:spPr>
        <p:txBody>
          <a:bodyPr wrap="none" rtlCol="0">
            <a:spAutoFit/>
          </a:bodyPr>
          <a:lstStyle/>
          <a:p>
            <a:r>
              <a:rPr lang="nb-NO" sz="1400" b="1" err="1">
                <a:solidFill>
                  <a:srgbClr val="0066FF"/>
                </a:solidFill>
              </a:rPr>
              <a:t>read_xlsx</a:t>
            </a:r>
            <a:endParaRPr lang="nb-NO" sz="1400" b="1">
              <a:solidFill>
                <a:srgbClr val="0066FF"/>
              </a:solidFill>
            </a:endParaRPr>
          </a:p>
        </p:txBody>
      </p:sp>
      <p:grpSp>
        <p:nvGrpSpPr>
          <p:cNvPr id="7" name="Gruppe 6">
            <a:extLst>
              <a:ext uri="{FF2B5EF4-FFF2-40B4-BE49-F238E27FC236}">
                <a16:creationId xmlns:a16="http://schemas.microsoft.com/office/drawing/2014/main" id="{567FA0C9-ECBE-47A5-AC99-635653B6B1E7}"/>
              </a:ext>
            </a:extLst>
          </p:cNvPr>
          <p:cNvGrpSpPr/>
          <p:nvPr/>
        </p:nvGrpSpPr>
        <p:grpSpPr>
          <a:xfrm>
            <a:off x="711354" y="1609387"/>
            <a:ext cx="7006369" cy="3639225"/>
            <a:chOff x="-140167" y="1849458"/>
            <a:chExt cx="7006369" cy="3639225"/>
          </a:xfrm>
        </p:grpSpPr>
        <p:pic>
          <p:nvPicPr>
            <p:cNvPr id="1032" name="Picture 8" descr="Bilderesultat for ggplot2">
              <a:extLst>
                <a:ext uri="{FF2B5EF4-FFF2-40B4-BE49-F238E27FC236}">
                  <a16:creationId xmlns:a16="http://schemas.microsoft.com/office/drawing/2014/main" id="{53CA98D7-4F56-4B02-A887-A04089D29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97" y="1849458"/>
              <a:ext cx="1241143"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esultat for tidyr">
              <a:extLst>
                <a:ext uri="{FF2B5EF4-FFF2-40B4-BE49-F238E27FC236}">
                  <a16:creationId xmlns:a16="http://schemas.microsoft.com/office/drawing/2014/main" id="{C2926AC4-7CC8-4D0D-B1F5-34F820C4DE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4409" y="1849458"/>
              <a:ext cx="124233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esultat for dplyr">
              <a:extLst>
                <a:ext uri="{FF2B5EF4-FFF2-40B4-BE49-F238E27FC236}">
                  <a16:creationId xmlns:a16="http://schemas.microsoft.com/office/drawing/2014/main" id="{FA044ED7-FA95-423A-B74E-851D23D578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3868" y="2951038"/>
              <a:ext cx="124233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lderesultat for readr">
              <a:extLst>
                <a:ext uri="{FF2B5EF4-FFF2-40B4-BE49-F238E27FC236}">
                  <a16:creationId xmlns:a16="http://schemas.microsoft.com/office/drawing/2014/main" id="{96F7974A-AE99-4303-A5D3-A0E55F42FE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5057" y="1849458"/>
              <a:ext cx="124233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lderesultat for tibble logo">
              <a:extLst>
                <a:ext uri="{FF2B5EF4-FFF2-40B4-BE49-F238E27FC236}">
                  <a16:creationId xmlns:a16="http://schemas.microsoft.com/office/drawing/2014/main" id="{3BE73654-7073-4572-9BE8-455C03581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167" y="1849458"/>
              <a:ext cx="124765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ilderesultat for haven tidyverse">
              <a:extLst>
                <a:ext uri="{FF2B5EF4-FFF2-40B4-BE49-F238E27FC236}">
                  <a16:creationId xmlns:a16="http://schemas.microsoft.com/office/drawing/2014/main" id="{748DD7AE-D8C0-4280-83B0-770EB680FA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6536" y="2951038"/>
              <a:ext cx="124316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ilderesultat for readxl">
              <a:extLst>
                <a:ext uri="{FF2B5EF4-FFF2-40B4-BE49-F238E27FC236}">
                  <a16:creationId xmlns:a16="http://schemas.microsoft.com/office/drawing/2014/main" id="{CBBAEC58-7E21-497C-8A33-0C5E2848ED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148" y="2951038"/>
              <a:ext cx="124316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01652D9A-5C7C-4BEF-9A86-126B974500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1616" y="4048683"/>
              <a:ext cx="124316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177E806-51BE-4485-BA35-9FADE3D1ED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4961" y="1849458"/>
              <a:ext cx="124316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3BE6A0F3-CCD5-470A-B93C-71AD102FBD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6740" y="4048683"/>
              <a:ext cx="124233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D3ABD1FB-6D02-499D-83A3-87835BD9DDC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65924" y="2951038"/>
              <a:ext cx="124233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98577E3C-0C1A-4316-8AB0-D024F66FAC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4480" y="2951038"/>
              <a:ext cx="124316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AE45A732-80F8-4400-9948-CE7B9A5B48F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7324" y="4048683"/>
              <a:ext cx="1243166"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Bilderesultat for broom tidyverse">
              <a:extLst>
                <a:ext uri="{FF2B5EF4-FFF2-40B4-BE49-F238E27FC236}">
                  <a16:creationId xmlns:a16="http://schemas.microsoft.com/office/drawing/2014/main" id="{50D0F7B6-9D2A-4A40-9F69-75AA56595FD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73032" y="4048683"/>
              <a:ext cx="1242334" cy="144000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kstSylinder 26">
            <a:extLst>
              <a:ext uri="{FF2B5EF4-FFF2-40B4-BE49-F238E27FC236}">
                <a16:creationId xmlns:a16="http://schemas.microsoft.com/office/drawing/2014/main" id="{8D8BC212-0868-41BD-8C82-F6016AFBB0A3}"/>
              </a:ext>
            </a:extLst>
          </p:cNvPr>
          <p:cNvSpPr txBox="1"/>
          <p:nvPr/>
        </p:nvSpPr>
        <p:spPr>
          <a:xfrm>
            <a:off x="6625602" y="5056890"/>
            <a:ext cx="846642" cy="738664"/>
          </a:xfrm>
          <a:prstGeom prst="rect">
            <a:avLst/>
          </a:prstGeom>
          <a:noFill/>
        </p:spPr>
        <p:txBody>
          <a:bodyPr wrap="none" rtlCol="0">
            <a:spAutoFit/>
          </a:bodyPr>
          <a:lstStyle/>
          <a:p>
            <a:r>
              <a:rPr lang="nb-NO" sz="1400" b="1" err="1">
                <a:solidFill>
                  <a:srgbClr val="0066FF"/>
                </a:solidFill>
              </a:rPr>
              <a:t>tidy</a:t>
            </a:r>
            <a:endParaRPr lang="nb-NO" sz="1400" b="1">
              <a:solidFill>
                <a:srgbClr val="0066FF"/>
              </a:solidFill>
            </a:endParaRPr>
          </a:p>
          <a:p>
            <a:r>
              <a:rPr lang="nb-NO" sz="1400" b="1" err="1">
                <a:solidFill>
                  <a:srgbClr val="0066FF"/>
                </a:solidFill>
              </a:rPr>
              <a:t>glance</a:t>
            </a:r>
            <a:endParaRPr lang="nb-NO" sz="1400" b="1">
              <a:solidFill>
                <a:srgbClr val="0066FF"/>
              </a:solidFill>
            </a:endParaRPr>
          </a:p>
          <a:p>
            <a:r>
              <a:rPr lang="nb-NO" sz="1400" b="1">
                <a:solidFill>
                  <a:srgbClr val="0066FF"/>
                </a:solidFill>
              </a:rPr>
              <a:t>augment</a:t>
            </a:r>
          </a:p>
        </p:txBody>
      </p:sp>
      <p:sp>
        <p:nvSpPr>
          <p:cNvPr id="28" name="TekstSylinder 27">
            <a:extLst>
              <a:ext uri="{FF2B5EF4-FFF2-40B4-BE49-F238E27FC236}">
                <a16:creationId xmlns:a16="http://schemas.microsoft.com/office/drawing/2014/main" id="{1737C714-0CC8-48A5-A3DC-5F0E5BE1A59B}"/>
              </a:ext>
            </a:extLst>
          </p:cNvPr>
          <p:cNvSpPr txBox="1"/>
          <p:nvPr/>
        </p:nvSpPr>
        <p:spPr>
          <a:xfrm>
            <a:off x="4894021" y="5269173"/>
            <a:ext cx="537327" cy="307777"/>
          </a:xfrm>
          <a:prstGeom prst="rect">
            <a:avLst/>
          </a:prstGeom>
          <a:noFill/>
        </p:spPr>
        <p:txBody>
          <a:bodyPr wrap="none" rtlCol="0">
            <a:spAutoFit/>
          </a:bodyPr>
          <a:lstStyle/>
          <a:p>
            <a:r>
              <a:rPr lang="nb-NO" sz="1400" b="1">
                <a:solidFill>
                  <a:srgbClr val="0066FF"/>
                </a:solidFill>
              </a:rPr>
              <a:t>%&gt;%</a:t>
            </a:r>
          </a:p>
        </p:txBody>
      </p:sp>
      <p:sp>
        <p:nvSpPr>
          <p:cNvPr id="29" name="TekstSylinder 28">
            <a:extLst>
              <a:ext uri="{FF2B5EF4-FFF2-40B4-BE49-F238E27FC236}">
                <a16:creationId xmlns:a16="http://schemas.microsoft.com/office/drawing/2014/main" id="{B2D14D90-3C6A-4BE3-9FEE-0107A86B1B8A}"/>
              </a:ext>
            </a:extLst>
          </p:cNvPr>
          <p:cNvSpPr txBox="1"/>
          <p:nvPr/>
        </p:nvSpPr>
        <p:spPr>
          <a:xfrm>
            <a:off x="3557664" y="5212752"/>
            <a:ext cx="841897" cy="954107"/>
          </a:xfrm>
          <a:prstGeom prst="rect">
            <a:avLst/>
          </a:prstGeom>
          <a:noFill/>
        </p:spPr>
        <p:txBody>
          <a:bodyPr wrap="none" rtlCol="0">
            <a:spAutoFit/>
          </a:bodyPr>
          <a:lstStyle/>
          <a:p>
            <a:r>
              <a:rPr lang="nb-NO" sz="1400" b="1" err="1">
                <a:solidFill>
                  <a:srgbClr val="0066FF"/>
                </a:solidFill>
              </a:rPr>
              <a:t>map</a:t>
            </a:r>
            <a:endParaRPr lang="nb-NO" sz="1400" b="1">
              <a:solidFill>
                <a:srgbClr val="0066FF"/>
              </a:solidFill>
            </a:endParaRPr>
          </a:p>
          <a:p>
            <a:r>
              <a:rPr lang="nb-NO" sz="1400" b="1" err="1">
                <a:solidFill>
                  <a:srgbClr val="0066FF"/>
                </a:solidFill>
              </a:rPr>
              <a:t>map_dbl</a:t>
            </a:r>
            <a:endParaRPr lang="nb-NO" sz="1400" b="1">
              <a:solidFill>
                <a:srgbClr val="0066FF"/>
              </a:solidFill>
            </a:endParaRPr>
          </a:p>
          <a:p>
            <a:r>
              <a:rPr lang="nb-NO" sz="1400" b="1" err="1">
                <a:solidFill>
                  <a:srgbClr val="0066FF"/>
                </a:solidFill>
              </a:rPr>
              <a:t>map_chr</a:t>
            </a:r>
            <a:endParaRPr lang="nb-NO" sz="1400" b="1">
              <a:solidFill>
                <a:srgbClr val="0066FF"/>
              </a:solidFill>
            </a:endParaRPr>
          </a:p>
          <a:p>
            <a:r>
              <a:rPr lang="nb-NO" sz="1400" b="1">
                <a:solidFill>
                  <a:srgbClr val="0066FF"/>
                </a:solidFill>
              </a:rPr>
              <a:t>map2</a:t>
            </a:r>
          </a:p>
        </p:txBody>
      </p:sp>
      <p:sp>
        <p:nvSpPr>
          <p:cNvPr id="30" name="TekstSylinder 29">
            <a:extLst>
              <a:ext uri="{FF2B5EF4-FFF2-40B4-BE49-F238E27FC236}">
                <a16:creationId xmlns:a16="http://schemas.microsoft.com/office/drawing/2014/main" id="{3E2B03B0-977D-45E2-9ECD-40EC23BC5573}"/>
              </a:ext>
            </a:extLst>
          </p:cNvPr>
          <p:cNvSpPr txBox="1"/>
          <p:nvPr/>
        </p:nvSpPr>
        <p:spPr>
          <a:xfrm>
            <a:off x="1335065" y="5007783"/>
            <a:ext cx="1285160" cy="954107"/>
          </a:xfrm>
          <a:prstGeom prst="rect">
            <a:avLst/>
          </a:prstGeom>
          <a:noFill/>
        </p:spPr>
        <p:txBody>
          <a:bodyPr wrap="none" rtlCol="0">
            <a:spAutoFit/>
          </a:bodyPr>
          <a:lstStyle/>
          <a:p>
            <a:r>
              <a:rPr lang="nb-NO" sz="1400" b="1" err="1">
                <a:solidFill>
                  <a:srgbClr val="0066FF"/>
                </a:solidFill>
              </a:rPr>
              <a:t>str_detect</a:t>
            </a:r>
            <a:endParaRPr lang="nb-NO" sz="1400" b="1">
              <a:solidFill>
                <a:srgbClr val="0066FF"/>
              </a:solidFill>
            </a:endParaRPr>
          </a:p>
          <a:p>
            <a:r>
              <a:rPr lang="nb-NO" sz="1400" b="1" err="1">
                <a:solidFill>
                  <a:srgbClr val="0066FF"/>
                </a:solidFill>
              </a:rPr>
              <a:t>str_subset</a:t>
            </a:r>
            <a:endParaRPr lang="nb-NO" sz="1400" b="1">
              <a:solidFill>
                <a:srgbClr val="0066FF"/>
              </a:solidFill>
            </a:endParaRPr>
          </a:p>
          <a:p>
            <a:r>
              <a:rPr lang="nb-NO" sz="1400" b="1" err="1">
                <a:solidFill>
                  <a:srgbClr val="0066FF"/>
                </a:solidFill>
              </a:rPr>
              <a:t>str_replace_all</a:t>
            </a:r>
            <a:endParaRPr lang="nb-NO" sz="1400" b="1">
              <a:solidFill>
                <a:srgbClr val="0066FF"/>
              </a:solidFill>
            </a:endParaRPr>
          </a:p>
          <a:p>
            <a:r>
              <a:rPr lang="nb-NO" sz="1400" b="1" err="1">
                <a:solidFill>
                  <a:srgbClr val="0066FF"/>
                </a:solidFill>
              </a:rPr>
              <a:t>str_sub</a:t>
            </a:r>
            <a:endParaRPr lang="nb-NO" sz="1400" b="1">
              <a:solidFill>
                <a:srgbClr val="0066FF"/>
              </a:solidFill>
            </a:endParaRPr>
          </a:p>
        </p:txBody>
      </p:sp>
      <p:sp>
        <p:nvSpPr>
          <p:cNvPr id="32" name="TekstSylinder 31">
            <a:extLst>
              <a:ext uri="{FF2B5EF4-FFF2-40B4-BE49-F238E27FC236}">
                <a16:creationId xmlns:a16="http://schemas.microsoft.com/office/drawing/2014/main" id="{5D786401-353B-4D79-8F86-EDA7B5A95E3B}"/>
              </a:ext>
            </a:extLst>
          </p:cNvPr>
          <p:cNvSpPr txBox="1"/>
          <p:nvPr/>
        </p:nvSpPr>
        <p:spPr>
          <a:xfrm>
            <a:off x="3553346" y="1049553"/>
            <a:ext cx="683200" cy="523220"/>
          </a:xfrm>
          <a:prstGeom prst="rect">
            <a:avLst/>
          </a:prstGeom>
          <a:noFill/>
        </p:spPr>
        <p:txBody>
          <a:bodyPr wrap="none" rtlCol="0">
            <a:spAutoFit/>
          </a:bodyPr>
          <a:lstStyle/>
          <a:p>
            <a:r>
              <a:rPr lang="nb-NO" sz="1400" b="1" err="1">
                <a:solidFill>
                  <a:srgbClr val="0066FF"/>
                </a:solidFill>
              </a:rPr>
              <a:t>tibble</a:t>
            </a:r>
            <a:endParaRPr lang="nb-NO" sz="1400" b="1">
              <a:solidFill>
                <a:srgbClr val="0066FF"/>
              </a:solidFill>
            </a:endParaRPr>
          </a:p>
          <a:p>
            <a:r>
              <a:rPr lang="nb-NO" sz="1400" b="1" err="1">
                <a:solidFill>
                  <a:srgbClr val="0066FF"/>
                </a:solidFill>
              </a:rPr>
              <a:t>tribble</a:t>
            </a:r>
            <a:endParaRPr lang="nb-NO" sz="1400" b="1">
              <a:solidFill>
                <a:srgbClr val="0066FF"/>
              </a:solidFill>
            </a:endParaRPr>
          </a:p>
        </p:txBody>
      </p:sp>
    </p:spTree>
    <p:extLst>
      <p:ext uri="{BB962C8B-B14F-4D97-AF65-F5344CB8AC3E}">
        <p14:creationId xmlns:p14="http://schemas.microsoft.com/office/powerpoint/2010/main" val="14291005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FA914E94-F1E7-4C4C-9AC5-5269BECDF01C}"/>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the </a:t>
            </a:r>
            <a:r>
              <a:rPr lang="en-US" altLang="en-US" sz="2800" i="1">
                <a:solidFill>
                  <a:srgbClr val="000000"/>
                </a:solidFill>
              </a:rPr>
              <a:t>read_*</a:t>
            </a:r>
            <a:r>
              <a:rPr lang="en-US" altLang="en-US" sz="2800">
                <a:solidFill>
                  <a:srgbClr val="000000"/>
                </a:solidFill>
              </a:rPr>
              <a:t> and </a:t>
            </a:r>
            <a:r>
              <a:rPr lang="en-US" altLang="en-US" sz="2800" i="1">
                <a:solidFill>
                  <a:srgbClr val="000000"/>
                </a:solidFill>
              </a:rPr>
              <a:t>write_*</a:t>
            </a:r>
            <a:r>
              <a:rPr lang="en-US" altLang="en-US" sz="2800">
                <a:solidFill>
                  <a:srgbClr val="000000"/>
                </a:solidFill>
              </a:rPr>
              <a:t> family of functions </a:t>
            </a:r>
          </a:p>
          <a:p>
            <a:pPr>
              <a:spcBef>
                <a:spcPct val="0"/>
              </a:spcBef>
            </a:pPr>
            <a:r>
              <a:rPr lang="en-US" altLang="en-US" sz="2800">
                <a:solidFill>
                  <a:srgbClr val="000000"/>
                </a:solidFill>
              </a:rPr>
              <a:t>to get tabular data in and out of R</a:t>
            </a:r>
            <a:endParaRPr lang="en-US" altLang="en-US" sz="2800" i="1">
              <a:solidFill>
                <a:srgbClr val="000000"/>
              </a:solidFill>
            </a:endParaRPr>
          </a:p>
        </p:txBody>
      </p:sp>
      <p:grpSp>
        <p:nvGrpSpPr>
          <p:cNvPr id="10" name="Gruppe 9">
            <a:extLst>
              <a:ext uri="{FF2B5EF4-FFF2-40B4-BE49-F238E27FC236}">
                <a16:creationId xmlns:a16="http://schemas.microsoft.com/office/drawing/2014/main" id="{01266153-5338-4F55-94BB-9D5BE6512F4C}"/>
              </a:ext>
            </a:extLst>
          </p:cNvPr>
          <p:cNvGrpSpPr/>
          <p:nvPr/>
        </p:nvGrpSpPr>
        <p:grpSpPr>
          <a:xfrm>
            <a:off x="0" y="1711483"/>
            <a:ext cx="9144000" cy="4105831"/>
            <a:chOff x="0" y="1747342"/>
            <a:chExt cx="9144000" cy="4105831"/>
          </a:xfrm>
        </p:grpSpPr>
        <p:pic>
          <p:nvPicPr>
            <p:cNvPr id="6" name="Bilde 5">
              <a:extLst>
                <a:ext uri="{FF2B5EF4-FFF2-40B4-BE49-F238E27FC236}">
                  <a16:creationId xmlns:a16="http://schemas.microsoft.com/office/drawing/2014/main" id="{1EB344ED-ADB1-4EEE-815C-A5FE1A96185F}"/>
                </a:ext>
              </a:extLst>
            </p:cNvPr>
            <p:cNvPicPr>
              <a:picLocks noChangeAspect="1"/>
            </p:cNvPicPr>
            <p:nvPr/>
          </p:nvPicPr>
          <p:blipFill>
            <a:blip r:embed="rId2"/>
            <a:stretch>
              <a:fillRect/>
            </a:stretch>
          </p:blipFill>
          <p:spPr>
            <a:xfrm>
              <a:off x="0" y="1747342"/>
              <a:ext cx="9144000" cy="2215832"/>
            </a:xfrm>
            <a:prstGeom prst="rect">
              <a:avLst/>
            </a:prstGeom>
          </p:spPr>
        </p:pic>
        <p:pic>
          <p:nvPicPr>
            <p:cNvPr id="7" name="Bilde 6">
              <a:extLst>
                <a:ext uri="{FF2B5EF4-FFF2-40B4-BE49-F238E27FC236}">
                  <a16:creationId xmlns:a16="http://schemas.microsoft.com/office/drawing/2014/main" id="{928C31D9-51FC-47CE-96FB-8061C6B5B031}"/>
                </a:ext>
              </a:extLst>
            </p:cNvPr>
            <p:cNvPicPr>
              <a:picLocks noChangeAspect="1"/>
            </p:cNvPicPr>
            <p:nvPr/>
          </p:nvPicPr>
          <p:blipFill rotWithShape="1">
            <a:blip r:embed="rId3"/>
            <a:srcRect r="6666"/>
            <a:stretch/>
          </p:blipFill>
          <p:spPr>
            <a:xfrm>
              <a:off x="170331" y="4143017"/>
              <a:ext cx="8534400" cy="1530313"/>
            </a:xfrm>
            <a:prstGeom prst="rect">
              <a:avLst/>
            </a:prstGeom>
          </p:spPr>
        </p:pic>
        <p:sp>
          <p:nvSpPr>
            <p:cNvPr id="8" name="Rektangel 7">
              <a:extLst>
                <a:ext uri="{FF2B5EF4-FFF2-40B4-BE49-F238E27FC236}">
                  <a16:creationId xmlns:a16="http://schemas.microsoft.com/office/drawing/2014/main" id="{FC8782AC-D964-4DE0-B53B-D6151390FC9B}"/>
                </a:ext>
              </a:extLst>
            </p:cNvPr>
            <p:cNvSpPr/>
            <p:nvPr/>
          </p:nvSpPr>
          <p:spPr>
            <a:xfrm>
              <a:off x="215153" y="3963174"/>
              <a:ext cx="1075765" cy="510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C5478282-147F-4DED-83FB-8FD9CA629DF0}"/>
                </a:ext>
              </a:extLst>
            </p:cNvPr>
            <p:cNvSpPr/>
            <p:nvPr/>
          </p:nvSpPr>
          <p:spPr>
            <a:xfrm>
              <a:off x="3074894" y="5217459"/>
              <a:ext cx="4536141" cy="635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pic>
        <p:nvPicPr>
          <p:cNvPr id="11" name="Picture 10" descr="Bilderesultat for readr">
            <a:extLst>
              <a:ext uri="{FF2B5EF4-FFF2-40B4-BE49-F238E27FC236}">
                <a16:creationId xmlns:a16="http://schemas.microsoft.com/office/drawing/2014/main" id="{42BF42B8-671E-4A68-AEAD-7FA2A01792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kstSylinder 11">
            <a:extLst>
              <a:ext uri="{FF2B5EF4-FFF2-40B4-BE49-F238E27FC236}">
                <a16:creationId xmlns:a16="http://schemas.microsoft.com/office/drawing/2014/main" id="{0E289F7B-6521-40C3-828E-DA9CE6A6D6CF}"/>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spTree>
    <p:extLst>
      <p:ext uri="{BB962C8B-B14F-4D97-AF65-F5344CB8AC3E}">
        <p14:creationId xmlns:p14="http://schemas.microsoft.com/office/powerpoint/2010/main" val="40947942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A85986AC-5B5B-45AA-ABF8-BE7E54C60AAD}"/>
              </a:ext>
            </a:extLst>
          </p:cNvPr>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err="1">
                <a:solidFill>
                  <a:srgbClr val="000000"/>
                </a:solidFill>
              </a:rPr>
              <a:t>read_excel</a:t>
            </a:r>
            <a:r>
              <a:rPr lang="en-US" altLang="en-US" sz="2800">
                <a:solidFill>
                  <a:srgbClr val="000000"/>
                </a:solidFill>
              </a:rPr>
              <a:t> to read Excel sheets</a:t>
            </a:r>
            <a:endParaRPr lang="en-US" altLang="en-US" sz="2800" i="1">
              <a:solidFill>
                <a:srgbClr val="000000"/>
              </a:solidFill>
            </a:endParaRPr>
          </a:p>
        </p:txBody>
      </p:sp>
      <p:pic>
        <p:nvPicPr>
          <p:cNvPr id="4" name="Picture 16" descr="Bilderesultat for readxl">
            <a:extLst>
              <a:ext uri="{FF2B5EF4-FFF2-40B4-BE49-F238E27FC236}">
                <a16:creationId xmlns:a16="http://schemas.microsoft.com/office/drawing/2014/main" id="{A09074AD-0F35-41E1-85A0-C6A80B72D6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1625" y="0"/>
            <a:ext cx="93237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Bilde 5">
            <a:extLst>
              <a:ext uri="{FF2B5EF4-FFF2-40B4-BE49-F238E27FC236}">
                <a16:creationId xmlns:a16="http://schemas.microsoft.com/office/drawing/2014/main" id="{AA4AEC04-1F90-4D51-BA16-F65259D034DD}"/>
              </a:ext>
            </a:extLst>
          </p:cNvPr>
          <p:cNvPicPr>
            <a:picLocks noChangeAspect="1"/>
          </p:cNvPicPr>
          <p:nvPr/>
        </p:nvPicPr>
        <p:blipFill>
          <a:blip r:embed="rId3"/>
          <a:stretch>
            <a:fillRect/>
          </a:stretch>
        </p:blipFill>
        <p:spPr>
          <a:xfrm>
            <a:off x="4762" y="1256741"/>
            <a:ext cx="9134475" cy="4972050"/>
          </a:xfrm>
          <a:prstGeom prst="rect">
            <a:avLst/>
          </a:prstGeom>
        </p:spPr>
      </p:pic>
      <p:sp>
        <p:nvSpPr>
          <p:cNvPr id="7" name="TekstSylinder 6">
            <a:extLst>
              <a:ext uri="{FF2B5EF4-FFF2-40B4-BE49-F238E27FC236}">
                <a16:creationId xmlns:a16="http://schemas.microsoft.com/office/drawing/2014/main" id="{5EF326E3-13F4-418E-9922-63308B34CD08}"/>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spTree>
    <p:extLst>
      <p:ext uri="{BB962C8B-B14F-4D97-AF65-F5344CB8AC3E}">
        <p14:creationId xmlns:p14="http://schemas.microsoft.com/office/powerpoint/2010/main" val="306341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00B8BE27-4D57-450D-982C-7C079E59B027}"/>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err="1">
                <a:solidFill>
                  <a:srgbClr val="000000"/>
                </a:solidFill>
              </a:rPr>
              <a:t>read_sav</a:t>
            </a:r>
            <a:r>
              <a:rPr lang="en-US" altLang="en-US" sz="2800">
                <a:solidFill>
                  <a:srgbClr val="000000"/>
                </a:solidFill>
              </a:rPr>
              <a:t> and </a:t>
            </a:r>
            <a:r>
              <a:rPr lang="en-US" altLang="en-US" sz="2800" i="1" err="1">
                <a:solidFill>
                  <a:srgbClr val="000000"/>
                </a:solidFill>
              </a:rPr>
              <a:t>write_sav</a:t>
            </a:r>
            <a:r>
              <a:rPr lang="en-US" altLang="en-US" sz="2800" i="1">
                <a:solidFill>
                  <a:srgbClr val="000000"/>
                </a:solidFill>
              </a:rPr>
              <a:t> </a:t>
            </a:r>
            <a:r>
              <a:rPr lang="en-US" altLang="en-US" sz="2800">
                <a:solidFill>
                  <a:srgbClr val="000000"/>
                </a:solidFill>
              </a:rPr>
              <a:t>to read </a:t>
            </a:r>
          </a:p>
          <a:p>
            <a:pPr>
              <a:spcBef>
                <a:spcPct val="0"/>
              </a:spcBef>
            </a:pPr>
            <a:r>
              <a:rPr lang="en-US" altLang="en-US" sz="2800">
                <a:solidFill>
                  <a:srgbClr val="000000"/>
                </a:solidFill>
              </a:rPr>
              <a:t>and write SPSS files, respectively</a:t>
            </a:r>
            <a:endParaRPr lang="en-US" altLang="en-US" sz="2800" i="1">
              <a:solidFill>
                <a:srgbClr val="000000"/>
              </a:solidFill>
            </a:endParaRPr>
          </a:p>
        </p:txBody>
      </p:sp>
      <p:pic>
        <p:nvPicPr>
          <p:cNvPr id="3" name="Picture 14" descr="Bilderesultat for haven tidyverse">
            <a:extLst>
              <a:ext uri="{FF2B5EF4-FFF2-40B4-BE49-F238E27FC236}">
                <a16:creationId xmlns:a16="http://schemas.microsoft.com/office/drawing/2014/main" id="{4693DAFC-357E-4720-B9B3-1396619848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1625" y="0"/>
            <a:ext cx="93237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3">
            <a:extLst>
              <a:ext uri="{FF2B5EF4-FFF2-40B4-BE49-F238E27FC236}">
                <a16:creationId xmlns:a16="http://schemas.microsoft.com/office/drawing/2014/main" id="{7CFBFD59-A828-442B-BB96-26761B65E4B6}"/>
              </a:ext>
            </a:extLst>
          </p:cNvPr>
          <p:cNvPicPr>
            <a:picLocks noChangeAspect="1"/>
          </p:cNvPicPr>
          <p:nvPr/>
        </p:nvPicPr>
        <p:blipFill>
          <a:blip r:embed="rId3"/>
          <a:stretch>
            <a:fillRect/>
          </a:stretch>
        </p:blipFill>
        <p:spPr>
          <a:xfrm>
            <a:off x="0" y="1438621"/>
            <a:ext cx="9144000" cy="4321415"/>
          </a:xfrm>
          <a:prstGeom prst="rect">
            <a:avLst/>
          </a:prstGeom>
        </p:spPr>
      </p:pic>
      <p:sp>
        <p:nvSpPr>
          <p:cNvPr id="5" name="TekstSylinder 4">
            <a:extLst>
              <a:ext uri="{FF2B5EF4-FFF2-40B4-BE49-F238E27FC236}">
                <a16:creationId xmlns:a16="http://schemas.microsoft.com/office/drawing/2014/main" id="{343F6D5D-E8F0-4E04-AE83-3108B9002B62}"/>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spTree>
    <p:extLst>
      <p:ext uri="{BB962C8B-B14F-4D97-AF65-F5344CB8AC3E}">
        <p14:creationId xmlns:p14="http://schemas.microsoft.com/office/powerpoint/2010/main" val="23127865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1FFD44D6-6BCD-4697-83F0-51E3C1495458}"/>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The </a:t>
            </a:r>
            <a:r>
              <a:rPr lang="en-US" altLang="en-US" sz="2800" err="1">
                <a:solidFill>
                  <a:srgbClr val="000000"/>
                </a:solidFill>
              </a:rPr>
              <a:t>tidyverse</a:t>
            </a:r>
            <a:r>
              <a:rPr lang="en-US" altLang="en-US" sz="2800">
                <a:solidFill>
                  <a:srgbClr val="000000"/>
                </a:solidFill>
              </a:rPr>
              <a:t> uses a </a:t>
            </a:r>
            <a:r>
              <a:rPr lang="en-US" altLang="en-US" sz="2800" i="1" err="1">
                <a:solidFill>
                  <a:srgbClr val="000000"/>
                </a:solidFill>
              </a:rPr>
              <a:t>tibble</a:t>
            </a:r>
            <a:r>
              <a:rPr lang="en-US" altLang="en-US" sz="2800">
                <a:solidFill>
                  <a:srgbClr val="000000"/>
                </a:solidFill>
              </a:rPr>
              <a:t>, an enhanced data frame, </a:t>
            </a:r>
          </a:p>
          <a:p>
            <a:pPr>
              <a:spcBef>
                <a:spcPct val="0"/>
              </a:spcBef>
            </a:pPr>
            <a:r>
              <a:rPr lang="en-US" altLang="en-US" sz="2800">
                <a:solidFill>
                  <a:srgbClr val="000000"/>
                </a:solidFill>
              </a:rPr>
              <a:t>to store tabular data</a:t>
            </a:r>
          </a:p>
        </p:txBody>
      </p:sp>
      <p:pic>
        <p:nvPicPr>
          <p:cNvPr id="3" name="Picture 22">
            <a:extLst>
              <a:ext uri="{FF2B5EF4-FFF2-40B4-BE49-F238E27FC236}">
                <a16:creationId xmlns:a16="http://schemas.microsoft.com/office/drawing/2014/main" id="{D42D001F-20EE-49ED-9003-0FD74FB04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625" y="0"/>
            <a:ext cx="93237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3">
            <a:extLst>
              <a:ext uri="{FF2B5EF4-FFF2-40B4-BE49-F238E27FC236}">
                <a16:creationId xmlns:a16="http://schemas.microsoft.com/office/drawing/2014/main" id="{6DCD0DA4-6602-4871-9DCB-DDB528F675E8}"/>
              </a:ext>
            </a:extLst>
          </p:cNvPr>
          <p:cNvPicPr>
            <a:picLocks noChangeAspect="1"/>
          </p:cNvPicPr>
          <p:nvPr/>
        </p:nvPicPr>
        <p:blipFill>
          <a:blip r:embed="rId3"/>
          <a:stretch>
            <a:fillRect/>
          </a:stretch>
        </p:blipFill>
        <p:spPr>
          <a:xfrm>
            <a:off x="58190" y="2096534"/>
            <a:ext cx="4595552" cy="2510600"/>
          </a:xfrm>
          <a:prstGeom prst="rect">
            <a:avLst/>
          </a:prstGeom>
        </p:spPr>
      </p:pic>
      <p:pic>
        <p:nvPicPr>
          <p:cNvPr id="5" name="Bilde 4">
            <a:extLst>
              <a:ext uri="{FF2B5EF4-FFF2-40B4-BE49-F238E27FC236}">
                <a16:creationId xmlns:a16="http://schemas.microsoft.com/office/drawing/2014/main" id="{5136B40D-7838-48DA-BCAF-A88AD120975F}"/>
              </a:ext>
            </a:extLst>
          </p:cNvPr>
          <p:cNvPicPr>
            <a:picLocks noChangeAspect="1"/>
          </p:cNvPicPr>
          <p:nvPr/>
        </p:nvPicPr>
        <p:blipFill>
          <a:blip r:embed="rId4"/>
          <a:stretch>
            <a:fillRect/>
          </a:stretch>
        </p:blipFill>
        <p:spPr>
          <a:xfrm>
            <a:off x="4814975" y="2221909"/>
            <a:ext cx="4254211" cy="2492608"/>
          </a:xfrm>
          <a:prstGeom prst="rect">
            <a:avLst/>
          </a:prstGeom>
        </p:spPr>
      </p:pic>
      <p:sp>
        <p:nvSpPr>
          <p:cNvPr id="6" name="TekstSylinder 5">
            <a:extLst>
              <a:ext uri="{FF2B5EF4-FFF2-40B4-BE49-F238E27FC236}">
                <a16:creationId xmlns:a16="http://schemas.microsoft.com/office/drawing/2014/main" id="{F08F3DE2-036F-42BF-8F2A-1CC07ECC48E1}"/>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spTree>
    <p:extLst>
      <p:ext uri="{BB962C8B-B14F-4D97-AF65-F5344CB8AC3E}">
        <p14:creationId xmlns:p14="http://schemas.microsoft.com/office/powerpoint/2010/main" val="740234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Tidy data is a way to organize tabular data; it provides </a:t>
            </a:r>
          </a:p>
          <a:p>
            <a:pPr>
              <a:spcBef>
                <a:spcPct val="0"/>
              </a:spcBef>
            </a:pPr>
            <a:r>
              <a:rPr lang="en-US" altLang="en-US" sz="2800">
                <a:solidFill>
                  <a:srgbClr val="000000"/>
                </a:solidFill>
              </a:rPr>
              <a:t>a consistent data structure across packages</a:t>
            </a:r>
          </a:p>
        </p:txBody>
      </p:sp>
      <p:pic>
        <p:nvPicPr>
          <p:cNvPr id="4" name="Bilde 3">
            <a:extLst>
              <a:ext uri="{FF2B5EF4-FFF2-40B4-BE49-F238E27FC236}">
                <a16:creationId xmlns:a16="http://schemas.microsoft.com/office/drawing/2014/main" id="{DD99BC13-3DEE-4404-96CE-D460EBDBF0D4}"/>
              </a:ext>
            </a:extLst>
          </p:cNvPr>
          <p:cNvPicPr>
            <a:picLocks noChangeAspect="1"/>
          </p:cNvPicPr>
          <p:nvPr/>
        </p:nvPicPr>
        <p:blipFill>
          <a:blip r:embed="rId2"/>
          <a:stretch>
            <a:fillRect/>
          </a:stretch>
        </p:blipFill>
        <p:spPr>
          <a:xfrm>
            <a:off x="0" y="1718323"/>
            <a:ext cx="9144000" cy="4120604"/>
          </a:xfrm>
          <a:prstGeom prst="rect">
            <a:avLst/>
          </a:prstGeom>
        </p:spPr>
      </p:pic>
      <p:pic>
        <p:nvPicPr>
          <p:cNvPr id="5" name="Picture 2" descr="Bilderesultat for tidyr">
            <a:extLst>
              <a:ext uri="{FF2B5EF4-FFF2-40B4-BE49-F238E27FC236}">
                <a16:creationId xmlns:a16="http://schemas.microsoft.com/office/drawing/2014/main" id="{8B549C83-F773-4134-B653-70324EF9DA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
        <p:nvSpPr>
          <p:cNvPr id="6" name="TekstSylinder 5">
            <a:extLst>
              <a:ext uri="{FF2B5EF4-FFF2-40B4-BE49-F238E27FC236}">
                <a16:creationId xmlns:a16="http://schemas.microsoft.com/office/drawing/2014/main" id="{8E949AF6-3C84-423C-9C9B-AC5941F4F363}"/>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spTree>
    <p:extLst>
      <p:ext uri="{BB962C8B-B14F-4D97-AF65-F5344CB8AC3E}">
        <p14:creationId xmlns:p14="http://schemas.microsoft.com/office/powerpoint/2010/main" val="42069086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40346"/>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Tidy data makes variables easy to access as vectors, </a:t>
            </a:r>
          </a:p>
          <a:p>
            <a:pPr>
              <a:spcBef>
                <a:spcPct val="0"/>
              </a:spcBef>
            </a:pPr>
            <a:r>
              <a:rPr lang="en-US" altLang="en-US" sz="2800">
                <a:solidFill>
                  <a:srgbClr val="000000"/>
                </a:solidFill>
              </a:rPr>
              <a:t>and preserves cases during vectorized operations</a:t>
            </a:r>
          </a:p>
        </p:txBody>
      </p:sp>
      <p:pic>
        <p:nvPicPr>
          <p:cNvPr id="3" name="Bilde 2">
            <a:extLst>
              <a:ext uri="{FF2B5EF4-FFF2-40B4-BE49-F238E27FC236}">
                <a16:creationId xmlns:a16="http://schemas.microsoft.com/office/drawing/2014/main" id="{440F4521-2E2B-4E27-AD2B-A220DEF8B112}"/>
              </a:ext>
            </a:extLst>
          </p:cNvPr>
          <p:cNvPicPr>
            <a:picLocks noChangeAspect="1"/>
          </p:cNvPicPr>
          <p:nvPr/>
        </p:nvPicPr>
        <p:blipFill>
          <a:blip r:embed="rId2"/>
          <a:stretch>
            <a:fillRect/>
          </a:stretch>
        </p:blipFill>
        <p:spPr>
          <a:xfrm>
            <a:off x="309283" y="1951970"/>
            <a:ext cx="8525435" cy="3842449"/>
          </a:xfrm>
          <a:prstGeom prst="rect">
            <a:avLst/>
          </a:prstGeom>
        </p:spPr>
      </p:pic>
      <p:sp>
        <p:nvSpPr>
          <p:cNvPr id="10" name="TekstSylinder 9">
            <a:extLst>
              <a:ext uri="{FF2B5EF4-FFF2-40B4-BE49-F238E27FC236}">
                <a16:creationId xmlns:a16="http://schemas.microsoft.com/office/drawing/2014/main" id="{9C57DB52-D9EE-41FA-BD1B-8D8DDE1334FF}"/>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7" name="Picture 2" descr="Bilderesultat for tidyr">
            <a:extLst>
              <a:ext uri="{FF2B5EF4-FFF2-40B4-BE49-F238E27FC236}">
                <a16:creationId xmlns:a16="http://schemas.microsoft.com/office/drawing/2014/main" id="{2D0A432E-44A7-4053-B9E6-B2D837618A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87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6732" b="26667"/>
          <a:stretch/>
        </p:blipFill>
        <p:spPr>
          <a:xfrm>
            <a:off x="0" y="1721226"/>
            <a:ext cx="9144000" cy="3881718"/>
          </a:xfrm>
          <a:prstGeom prst="rect">
            <a:avLst/>
          </a:prstGeom>
        </p:spPr>
      </p:pic>
      <p:sp>
        <p:nvSpPr>
          <p:cNvPr id="3" name="Text Box 5">
            <a:extLst>
              <a:ext uri="{FF2B5EF4-FFF2-40B4-BE49-F238E27FC236}">
                <a16:creationId xmlns:a16="http://schemas.microsoft.com/office/drawing/2014/main" id="{61680006-28CE-4415-9F2C-F4BF6812F019}"/>
              </a:ext>
            </a:extLst>
          </p:cNvPr>
          <p:cNvSpPr txBox="1">
            <a:spLocks noChangeArrowheads="1"/>
          </p:cNvSpPr>
          <p:nvPr/>
        </p:nvSpPr>
        <p:spPr bwMode="auto">
          <a:xfrm>
            <a:off x="73025" y="103099"/>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With a few exceptions, we are bad at sharing </a:t>
            </a:r>
          </a:p>
          <a:p>
            <a:pPr>
              <a:spcBef>
                <a:spcPct val="0"/>
              </a:spcBef>
            </a:pPr>
            <a:r>
              <a:rPr lang="en-US" altLang="en-US" sz="2800">
                <a:solidFill>
                  <a:srgbClr val="000000"/>
                </a:solidFill>
              </a:rPr>
              <a:t>skills and knowledge necessary to thrive as researchers</a:t>
            </a:r>
          </a:p>
        </p:txBody>
      </p:sp>
    </p:spTree>
    <p:extLst>
      <p:ext uri="{BB962C8B-B14F-4D97-AF65-F5344CB8AC3E}">
        <p14:creationId xmlns:p14="http://schemas.microsoft.com/office/powerpoint/2010/main" val="21021191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40346"/>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Follow the principles by Broman and Woo when you organize data in spreadsheets</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2699" y="5065972"/>
            <a:ext cx="4461452" cy="1692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Plassholder for innhold 2"/>
          <p:cNvSpPr txBox="1">
            <a:spLocks/>
          </p:cNvSpPr>
          <p:nvPr/>
        </p:nvSpPr>
        <p:spPr>
          <a:xfrm>
            <a:off x="257694" y="1226128"/>
            <a:ext cx="8229600" cy="5224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nb-NO" sz="1800"/>
              <a:t>Be </a:t>
            </a:r>
            <a:r>
              <a:rPr lang="nb-NO" sz="1800" err="1"/>
              <a:t>consistent</a:t>
            </a:r>
            <a:endParaRPr lang="nb-NO" sz="1800"/>
          </a:p>
          <a:p>
            <a:pPr marL="342900" indent="-342900">
              <a:lnSpc>
                <a:spcPct val="100000"/>
              </a:lnSpc>
              <a:buFont typeface="+mj-lt"/>
              <a:buAutoNum type="arabicPeriod"/>
            </a:pPr>
            <a:r>
              <a:rPr lang="nb-NO" sz="1800"/>
              <a:t>Write </a:t>
            </a:r>
            <a:r>
              <a:rPr lang="nb-NO" sz="1800" err="1"/>
              <a:t>dates</a:t>
            </a:r>
            <a:r>
              <a:rPr lang="nb-NO" sz="1800"/>
              <a:t> like YYYY-MM-DD</a:t>
            </a:r>
          </a:p>
          <a:p>
            <a:pPr marL="342900" indent="-342900">
              <a:lnSpc>
                <a:spcPct val="100000"/>
              </a:lnSpc>
              <a:buFont typeface="+mj-lt"/>
              <a:buAutoNum type="arabicPeriod"/>
            </a:pPr>
            <a:r>
              <a:rPr lang="nb-NO" sz="1800" err="1"/>
              <a:t>Don’t</a:t>
            </a:r>
            <a:r>
              <a:rPr lang="nb-NO" sz="1800"/>
              <a:t> </a:t>
            </a:r>
            <a:r>
              <a:rPr lang="nb-NO" sz="1800" err="1"/>
              <a:t>leave</a:t>
            </a:r>
            <a:r>
              <a:rPr lang="nb-NO" sz="1800"/>
              <a:t> </a:t>
            </a:r>
            <a:r>
              <a:rPr lang="nb-NO" sz="1800" err="1"/>
              <a:t>any</a:t>
            </a:r>
            <a:r>
              <a:rPr lang="nb-NO" sz="1800"/>
              <a:t> </a:t>
            </a:r>
            <a:r>
              <a:rPr lang="nb-NO" sz="1800" err="1"/>
              <a:t>cells</a:t>
            </a:r>
            <a:r>
              <a:rPr lang="nb-NO" sz="1800"/>
              <a:t> </a:t>
            </a:r>
            <a:r>
              <a:rPr lang="nb-NO" sz="1800" err="1"/>
              <a:t>empty</a:t>
            </a:r>
            <a:r>
              <a:rPr lang="nb-NO" sz="1800"/>
              <a:t> </a:t>
            </a:r>
          </a:p>
          <a:p>
            <a:pPr marL="342900" indent="-342900">
              <a:lnSpc>
                <a:spcPct val="100000"/>
              </a:lnSpc>
              <a:buFont typeface="+mj-lt"/>
              <a:buAutoNum type="arabicPeriod"/>
            </a:pPr>
            <a:r>
              <a:rPr lang="nb-NO" sz="1800" err="1"/>
              <a:t>Put</a:t>
            </a:r>
            <a:r>
              <a:rPr lang="nb-NO" sz="1800"/>
              <a:t> just </a:t>
            </a:r>
            <a:r>
              <a:rPr lang="nb-NO" sz="1800" err="1"/>
              <a:t>one</a:t>
            </a:r>
            <a:r>
              <a:rPr lang="nb-NO" sz="1800"/>
              <a:t> </a:t>
            </a:r>
            <a:r>
              <a:rPr lang="nb-NO" sz="1800" err="1"/>
              <a:t>thing</a:t>
            </a:r>
            <a:r>
              <a:rPr lang="nb-NO" sz="1800"/>
              <a:t> in a </a:t>
            </a:r>
            <a:r>
              <a:rPr lang="nb-NO" sz="1800" err="1"/>
              <a:t>cell</a:t>
            </a:r>
            <a:endParaRPr lang="nb-NO" sz="1800"/>
          </a:p>
          <a:p>
            <a:pPr marL="342900" indent="-342900">
              <a:lnSpc>
                <a:spcPct val="100000"/>
              </a:lnSpc>
              <a:buFont typeface="+mj-lt"/>
              <a:buAutoNum type="arabicPeriod"/>
            </a:pPr>
            <a:r>
              <a:rPr lang="nb-NO" sz="1800" err="1"/>
              <a:t>Organize</a:t>
            </a:r>
            <a:r>
              <a:rPr lang="nb-NO" sz="1800"/>
              <a:t> </a:t>
            </a:r>
            <a:r>
              <a:rPr lang="nb-NO" sz="1800" err="1"/>
              <a:t>the</a:t>
            </a:r>
            <a:r>
              <a:rPr lang="nb-NO" sz="1800"/>
              <a:t> data as a single </a:t>
            </a:r>
            <a:r>
              <a:rPr lang="nb-NO" sz="1800" err="1"/>
              <a:t>rectangle</a:t>
            </a:r>
            <a:endParaRPr lang="nb-NO" sz="1800"/>
          </a:p>
          <a:p>
            <a:pPr marL="800100" lvl="1" indent="-342900">
              <a:lnSpc>
                <a:spcPct val="100000"/>
              </a:lnSpc>
              <a:buFont typeface="+mj-lt"/>
              <a:buAutoNum type="arabicPeriod"/>
            </a:pPr>
            <a:r>
              <a:rPr lang="nb-NO" sz="1600" err="1"/>
              <a:t>Subjects</a:t>
            </a:r>
            <a:r>
              <a:rPr lang="nb-NO" sz="1600"/>
              <a:t> in </a:t>
            </a:r>
            <a:r>
              <a:rPr lang="nb-NO" sz="1600" err="1"/>
              <a:t>rows</a:t>
            </a:r>
            <a:r>
              <a:rPr lang="nb-NO" sz="1600"/>
              <a:t>; variables in </a:t>
            </a:r>
            <a:r>
              <a:rPr lang="nb-NO" sz="1600" err="1"/>
              <a:t>columns</a:t>
            </a:r>
            <a:r>
              <a:rPr lang="nb-NO" sz="1600"/>
              <a:t>; single header</a:t>
            </a:r>
          </a:p>
          <a:p>
            <a:pPr marL="342900" indent="-342900">
              <a:lnSpc>
                <a:spcPct val="100000"/>
              </a:lnSpc>
              <a:buFont typeface="+mj-lt"/>
              <a:buAutoNum type="arabicPeriod"/>
            </a:pPr>
            <a:r>
              <a:rPr lang="nb-NO" sz="1800" err="1"/>
              <a:t>Create</a:t>
            </a:r>
            <a:r>
              <a:rPr lang="nb-NO" sz="1800"/>
              <a:t> a data </a:t>
            </a:r>
            <a:r>
              <a:rPr lang="nb-NO" sz="1800" err="1"/>
              <a:t>directory</a:t>
            </a:r>
            <a:r>
              <a:rPr lang="nb-NO" sz="1800"/>
              <a:t> </a:t>
            </a:r>
          </a:p>
          <a:p>
            <a:pPr marL="342900" indent="-342900">
              <a:lnSpc>
                <a:spcPct val="100000"/>
              </a:lnSpc>
              <a:buFont typeface="+mj-lt"/>
              <a:buAutoNum type="arabicPeriod"/>
            </a:pPr>
            <a:r>
              <a:rPr lang="nb-NO" sz="1800" err="1"/>
              <a:t>Don’t</a:t>
            </a:r>
            <a:r>
              <a:rPr lang="nb-NO" sz="1800"/>
              <a:t> </a:t>
            </a:r>
            <a:r>
              <a:rPr lang="nb-NO" sz="1800" err="1"/>
              <a:t>include</a:t>
            </a:r>
            <a:r>
              <a:rPr lang="nb-NO" sz="1800"/>
              <a:t> </a:t>
            </a:r>
            <a:r>
              <a:rPr lang="nb-NO" sz="1800" err="1"/>
              <a:t>calculations</a:t>
            </a:r>
            <a:r>
              <a:rPr lang="nb-NO" sz="1800"/>
              <a:t> in </a:t>
            </a:r>
            <a:r>
              <a:rPr lang="nb-NO" sz="1800" err="1"/>
              <a:t>the</a:t>
            </a:r>
            <a:r>
              <a:rPr lang="nb-NO" sz="1800"/>
              <a:t> </a:t>
            </a:r>
            <a:r>
              <a:rPr lang="nb-NO" sz="1800" err="1"/>
              <a:t>raw</a:t>
            </a:r>
            <a:r>
              <a:rPr lang="nb-NO" sz="1800"/>
              <a:t> data files</a:t>
            </a:r>
          </a:p>
          <a:p>
            <a:pPr marL="342900" indent="-342900">
              <a:lnSpc>
                <a:spcPct val="100000"/>
              </a:lnSpc>
              <a:buFont typeface="+mj-lt"/>
              <a:buAutoNum type="arabicPeriod"/>
            </a:pPr>
            <a:r>
              <a:rPr lang="nb-NO" sz="1800" err="1"/>
              <a:t>Don’t</a:t>
            </a:r>
            <a:r>
              <a:rPr lang="nb-NO" sz="1800"/>
              <a:t> </a:t>
            </a:r>
            <a:r>
              <a:rPr lang="nb-NO" sz="1800" err="1"/>
              <a:t>use</a:t>
            </a:r>
            <a:r>
              <a:rPr lang="nb-NO" sz="1800"/>
              <a:t> font </a:t>
            </a:r>
            <a:r>
              <a:rPr lang="nb-NO" sz="1800" err="1"/>
              <a:t>color</a:t>
            </a:r>
            <a:r>
              <a:rPr lang="nb-NO" sz="1800"/>
              <a:t> or </a:t>
            </a:r>
            <a:r>
              <a:rPr lang="nb-NO" sz="1800" err="1"/>
              <a:t>highlighting</a:t>
            </a:r>
            <a:r>
              <a:rPr lang="nb-NO" sz="1800"/>
              <a:t> as data</a:t>
            </a:r>
          </a:p>
          <a:p>
            <a:pPr marL="342900" indent="-342900">
              <a:lnSpc>
                <a:spcPct val="100000"/>
              </a:lnSpc>
              <a:buFont typeface="+mj-lt"/>
              <a:buAutoNum type="arabicPeriod"/>
            </a:pPr>
            <a:r>
              <a:rPr lang="nb-NO" sz="1800" err="1"/>
              <a:t>Choose</a:t>
            </a:r>
            <a:r>
              <a:rPr lang="nb-NO" sz="1800"/>
              <a:t> </a:t>
            </a:r>
            <a:r>
              <a:rPr lang="nb-NO" sz="1800" err="1"/>
              <a:t>good</a:t>
            </a:r>
            <a:r>
              <a:rPr lang="nb-NO" sz="1800"/>
              <a:t> </a:t>
            </a:r>
            <a:r>
              <a:rPr lang="nb-NO" sz="1800" err="1"/>
              <a:t>names</a:t>
            </a:r>
            <a:r>
              <a:rPr lang="nb-NO" sz="1800"/>
              <a:t> for </a:t>
            </a:r>
            <a:r>
              <a:rPr lang="nb-NO" sz="1800" err="1"/>
              <a:t>things</a:t>
            </a:r>
            <a:endParaRPr lang="nb-NO" sz="1800"/>
          </a:p>
          <a:p>
            <a:pPr marL="342900" indent="-342900">
              <a:lnSpc>
                <a:spcPct val="100000"/>
              </a:lnSpc>
              <a:buFont typeface="+mj-lt"/>
              <a:buAutoNum type="arabicPeriod"/>
            </a:pPr>
            <a:r>
              <a:rPr lang="nb-NO" sz="1800"/>
              <a:t>Make </a:t>
            </a:r>
            <a:r>
              <a:rPr lang="nb-NO" sz="1800" err="1"/>
              <a:t>backups</a:t>
            </a:r>
            <a:endParaRPr lang="nb-NO" sz="1800"/>
          </a:p>
          <a:p>
            <a:pPr marL="342900" indent="-342900">
              <a:lnSpc>
                <a:spcPct val="100000"/>
              </a:lnSpc>
              <a:buFont typeface="+mj-lt"/>
              <a:buAutoNum type="arabicPeriod"/>
            </a:pPr>
            <a:r>
              <a:rPr lang="nb-NO" sz="1800" err="1"/>
              <a:t>Use</a:t>
            </a:r>
            <a:r>
              <a:rPr lang="nb-NO" sz="1800"/>
              <a:t> data </a:t>
            </a:r>
            <a:r>
              <a:rPr lang="nb-NO" sz="1800" err="1"/>
              <a:t>validation</a:t>
            </a:r>
            <a:r>
              <a:rPr lang="nb-NO" sz="1800"/>
              <a:t> to </a:t>
            </a:r>
            <a:r>
              <a:rPr lang="nb-NO" sz="1800" err="1"/>
              <a:t>avoid</a:t>
            </a:r>
            <a:r>
              <a:rPr lang="nb-NO" sz="1800"/>
              <a:t> </a:t>
            </a:r>
            <a:r>
              <a:rPr lang="nb-NO" sz="1800" err="1"/>
              <a:t>errors</a:t>
            </a:r>
            <a:endParaRPr lang="nb-NO" sz="1800"/>
          </a:p>
          <a:p>
            <a:pPr marL="342900" indent="-342900">
              <a:lnSpc>
                <a:spcPct val="100000"/>
              </a:lnSpc>
              <a:buFont typeface="+mj-lt"/>
              <a:buAutoNum type="arabicPeriod"/>
            </a:pPr>
            <a:r>
              <a:rPr lang="nb-NO" sz="1800"/>
              <a:t>Save </a:t>
            </a:r>
            <a:r>
              <a:rPr lang="nb-NO" sz="1800" err="1"/>
              <a:t>the</a:t>
            </a:r>
            <a:r>
              <a:rPr lang="nb-NO" sz="1800"/>
              <a:t> data in </a:t>
            </a:r>
            <a:r>
              <a:rPr lang="nb-NO" sz="1800" err="1"/>
              <a:t>plain</a:t>
            </a:r>
            <a:r>
              <a:rPr lang="nb-NO" sz="1800"/>
              <a:t> </a:t>
            </a:r>
            <a:r>
              <a:rPr lang="nb-NO" sz="1800" err="1"/>
              <a:t>text</a:t>
            </a:r>
            <a:r>
              <a:rPr lang="nb-NO" sz="1800"/>
              <a:t> file</a:t>
            </a:r>
          </a:p>
        </p:txBody>
      </p:sp>
      <p:sp>
        <p:nvSpPr>
          <p:cNvPr id="5" name="TextBox 4"/>
          <p:cNvSpPr txBox="1"/>
          <p:nvPr/>
        </p:nvSpPr>
        <p:spPr>
          <a:xfrm>
            <a:off x="5165679" y="1724891"/>
            <a:ext cx="3321615" cy="646331"/>
          </a:xfrm>
          <a:prstGeom prst="rect">
            <a:avLst/>
          </a:prstGeom>
          <a:noFill/>
        </p:spPr>
        <p:txBody>
          <a:bodyPr wrap="none" rtlCol="0">
            <a:spAutoFit/>
          </a:bodyPr>
          <a:lstStyle/>
          <a:p>
            <a:pPr algn="ctr"/>
            <a:r>
              <a:rPr lang="nb-NO">
                <a:solidFill>
                  <a:srgbClr val="0066FF"/>
                </a:solidFill>
              </a:rPr>
              <a:t>See separate </a:t>
            </a:r>
            <a:r>
              <a:rPr lang="nb-NO" err="1">
                <a:solidFill>
                  <a:srgbClr val="0066FF"/>
                </a:solidFill>
              </a:rPr>
              <a:t>lecture</a:t>
            </a:r>
            <a:r>
              <a:rPr lang="nb-NO">
                <a:solidFill>
                  <a:srgbClr val="0066FF"/>
                </a:solidFill>
              </a:rPr>
              <a:t> </a:t>
            </a:r>
            <a:r>
              <a:rPr lang="nb-NO" err="1">
                <a:solidFill>
                  <a:srgbClr val="0066FF"/>
                </a:solidFill>
              </a:rPr>
              <a:t>on</a:t>
            </a:r>
            <a:r>
              <a:rPr lang="nb-NO">
                <a:solidFill>
                  <a:srgbClr val="0066FF"/>
                </a:solidFill>
              </a:rPr>
              <a:t> </a:t>
            </a:r>
          </a:p>
          <a:p>
            <a:pPr algn="ctr"/>
            <a:r>
              <a:rPr lang="nb-NO">
                <a:solidFill>
                  <a:srgbClr val="0066FF"/>
                </a:solidFill>
              </a:rPr>
              <a:t>data </a:t>
            </a:r>
            <a:r>
              <a:rPr lang="nb-NO" err="1">
                <a:solidFill>
                  <a:srgbClr val="0066FF"/>
                </a:solidFill>
              </a:rPr>
              <a:t>organization</a:t>
            </a:r>
            <a:r>
              <a:rPr lang="nb-NO">
                <a:solidFill>
                  <a:srgbClr val="0066FF"/>
                </a:solidFill>
              </a:rPr>
              <a:t> in </a:t>
            </a:r>
            <a:r>
              <a:rPr lang="nb-NO" err="1">
                <a:solidFill>
                  <a:srgbClr val="0066FF"/>
                </a:solidFill>
              </a:rPr>
              <a:t>spreadheets</a:t>
            </a:r>
            <a:r>
              <a:rPr lang="nb-NO">
                <a:solidFill>
                  <a:srgbClr val="0066FF"/>
                </a:solidFill>
              </a:rPr>
              <a:t>!</a:t>
            </a:r>
          </a:p>
        </p:txBody>
      </p:sp>
    </p:spTree>
    <p:extLst>
      <p:ext uri="{BB962C8B-B14F-4D97-AF65-F5344CB8AC3E}">
        <p14:creationId xmlns:p14="http://schemas.microsoft.com/office/powerpoint/2010/main" val="6736918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78152"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strike="sngStrike">
                <a:solidFill>
                  <a:srgbClr val="000000"/>
                </a:solidFill>
              </a:rPr>
              <a:t>gather and spread</a:t>
            </a:r>
            <a:r>
              <a:rPr lang="en-US" altLang="en-US" sz="2800">
                <a:solidFill>
                  <a:srgbClr val="000000"/>
                </a:solidFill>
              </a:rPr>
              <a:t> </a:t>
            </a:r>
            <a:r>
              <a:rPr lang="en-US" altLang="en-US" sz="2800" i="1" err="1">
                <a:solidFill>
                  <a:srgbClr val="000000"/>
                </a:solidFill>
              </a:rPr>
              <a:t>pivot_longer</a:t>
            </a:r>
            <a:r>
              <a:rPr lang="en-US" altLang="en-US" sz="2800" i="1">
                <a:solidFill>
                  <a:srgbClr val="000000"/>
                </a:solidFill>
              </a:rPr>
              <a:t> </a:t>
            </a:r>
            <a:r>
              <a:rPr lang="en-US" altLang="en-US" sz="2800">
                <a:solidFill>
                  <a:srgbClr val="000000"/>
                </a:solidFill>
              </a:rPr>
              <a:t>and </a:t>
            </a:r>
            <a:r>
              <a:rPr lang="en-US" altLang="en-US" sz="2800" i="1" err="1">
                <a:solidFill>
                  <a:srgbClr val="000000"/>
                </a:solidFill>
              </a:rPr>
              <a:t>pivot_wider</a:t>
            </a:r>
            <a:r>
              <a:rPr lang="en-US" altLang="en-US" sz="2800" i="1">
                <a:solidFill>
                  <a:srgbClr val="000000"/>
                </a:solidFill>
              </a:rPr>
              <a:t> </a:t>
            </a:r>
          </a:p>
          <a:p>
            <a:pPr>
              <a:spcBef>
                <a:spcPct val="0"/>
              </a:spcBef>
            </a:pPr>
            <a:r>
              <a:rPr lang="en-US" altLang="en-US" sz="2800">
                <a:solidFill>
                  <a:srgbClr val="000000"/>
                </a:solidFill>
              </a:rPr>
              <a:t>to reorganize the values of a table into a new layout</a:t>
            </a:r>
          </a:p>
        </p:txBody>
      </p:sp>
      <p:pic>
        <p:nvPicPr>
          <p:cNvPr id="10" name="Bilde 9">
            <a:extLst>
              <a:ext uri="{FF2B5EF4-FFF2-40B4-BE49-F238E27FC236}">
                <a16:creationId xmlns:a16="http://schemas.microsoft.com/office/drawing/2014/main" id="{B728C2AA-3EDC-45C2-8530-F8970C2E6D54}"/>
              </a:ext>
            </a:extLst>
          </p:cNvPr>
          <p:cNvPicPr>
            <a:picLocks noChangeAspect="1"/>
          </p:cNvPicPr>
          <p:nvPr/>
        </p:nvPicPr>
        <p:blipFill>
          <a:blip r:embed="rId2"/>
          <a:stretch>
            <a:fillRect/>
          </a:stretch>
        </p:blipFill>
        <p:spPr>
          <a:xfrm>
            <a:off x="0" y="1570196"/>
            <a:ext cx="9144000" cy="4470643"/>
          </a:xfrm>
          <a:prstGeom prst="rect">
            <a:avLst/>
          </a:prstGeom>
        </p:spPr>
      </p:pic>
      <p:cxnSp>
        <p:nvCxnSpPr>
          <p:cNvPr id="12" name="Rett linje 11">
            <a:extLst>
              <a:ext uri="{FF2B5EF4-FFF2-40B4-BE49-F238E27FC236}">
                <a16:creationId xmlns:a16="http://schemas.microsoft.com/office/drawing/2014/main" id="{063A2F76-7E24-47C3-AD75-AB74842BA216}"/>
              </a:ext>
            </a:extLst>
          </p:cNvPr>
          <p:cNvCxnSpPr/>
          <p:nvPr/>
        </p:nvCxnSpPr>
        <p:spPr>
          <a:xfrm flipH="1">
            <a:off x="76201" y="1730189"/>
            <a:ext cx="7216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tt linje 12">
            <a:extLst>
              <a:ext uri="{FF2B5EF4-FFF2-40B4-BE49-F238E27FC236}">
                <a16:creationId xmlns:a16="http://schemas.microsoft.com/office/drawing/2014/main" id="{B9B26885-3E51-4E59-8A12-2E6E25E7C213}"/>
              </a:ext>
            </a:extLst>
          </p:cNvPr>
          <p:cNvCxnSpPr/>
          <p:nvPr/>
        </p:nvCxnSpPr>
        <p:spPr>
          <a:xfrm flipH="1">
            <a:off x="4535232" y="1739153"/>
            <a:ext cx="7145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kstSylinder 13">
            <a:extLst>
              <a:ext uri="{FF2B5EF4-FFF2-40B4-BE49-F238E27FC236}">
                <a16:creationId xmlns:a16="http://schemas.microsoft.com/office/drawing/2014/main" id="{6038B496-EA7F-4015-99BB-EFA6FF91C9DE}"/>
              </a:ext>
            </a:extLst>
          </p:cNvPr>
          <p:cNvSpPr txBox="1"/>
          <p:nvPr/>
        </p:nvSpPr>
        <p:spPr>
          <a:xfrm>
            <a:off x="188259" y="6088772"/>
            <a:ext cx="3921971" cy="646331"/>
          </a:xfrm>
          <a:prstGeom prst="rect">
            <a:avLst/>
          </a:prstGeom>
          <a:noFill/>
        </p:spPr>
        <p:txBody>
          <a:bodyPr wrap="none" rtlCol="0">
            <a:spAutoFit/>
          </a:bodyPr>
          <a:lstStyle/>
          <a:p>
            <a:pPr algn="ctr"/>
            <a:r>
              <a:rPr lang="en-US" err="1">
                <a:solidFill>
                  <a:srgbClr val="0066FF"/>
                </a:solidFill>
              </a:rPr>
              <a:t>pivot_longer</a:t>
            </a:r>
            <a:r>
              <a:rPr lang="en-US"/>
              <a:t>(table4a, `1999`, `2000`, </a:t>
            </a:r>
          </a:p>
          <a:p>
            <a:pPr algn="ctr"/>
            <a:r>
              <a:rPr lang="en-US" err="1"/>
              <a:t>names_to</a:t>
            </a:r>
            <a:r>
              <a:rPr lang="en-US"/>
              <a:t> = “year", </a:t>
            </a:r>
            <a:r>
              <a:rPr lang="en-US" err="1"/>
              <a:t>values_to</a:t>
            </a:r>
            <a:r>
              <a:rPr lang="en-US"/>
              <a:t> = “cases")</a:t>
            </a:r>
            <a:endParaRPr lang="nb-NO"/>
          </a:p>
        </p:txBody>
      </p:sp>
      <p:cxnSp>
        <p:nvCxnSpPr>
          <p:cNvPr id="15" name="Rett linje 14">
            <a:extLst>
              <a:ext uri="{FF2B5EF4-FFF2-40B4-BE49-F238E27FC236}">
                <a16:creationId xmlns:a16="http://schemas.microsoft.com/office/drawing/2014/main" id="{F95DAB4A-0CFC-42B1-A5AE-276C2EE43190}"/>
              </a:ext>
            </a:extLst>
          </p:cNvPr>
          <p:cNvCxnSpPr>
            <a:cxnSpLocks/>
          </p:cNvCxnSpPr>
          <p:nvPr/>
        </p:nvCxnSpPr>
        <p:spPr>
          <a:xfrm flipH="1">
            <a:off x="515472" y="5522260"/>
            <a:ext cx="30166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tt linje 16">
            <a:extLst>
              <a:ext uri="{FF2B5EF4-FFF2-40B4-BE49-F238E27FC236}">
                <a16:creationId xmlns:a16="http://schemas.microsoft.com/office/drawing/2014/main" id="{30B94E7D-D2F2-44EE-B8A7-739EDB8E4B29}"/>
              </a:ext>
            </a:extLst>
          </p:cNvPr>
          <p:cNvCxnSpPr>
            <a:cxnSpLocks/>
          </p:cNvCxnSpPr>
          <p:nvPr/>
        </p:nvCxnSpPr>
        <p:spPr>
          <a:xfrm flipH="1">
            <a:off x="684096" y="5791203"/>
            <a:ext cx="27152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kstSylinder 17">
            <a:extLst>
              <a:ext uri="{FF2B5EF4-FFF2-40B4-BE49-F238E27FC236}">
                <a16:creationId xmlns:a16="http://schemas.microsoft.com/office/drawing/2014/main" id="{B12AFD25-544B-47C8-A2F1-93F84ABA9C37}"/>
              </a:ext>
            </a:extLst>
          </p:cNvPr>
          <p:cNvSpPr txBox="1"/>
          <p:nvPr/>
        </p:nvSpPr>
        <p:spPr>
          <a:xfrm>
            <a:off x="4796887" y="6088772"/>
            <a:ext cx="4113177" cy="646331"/>
          </a:xfrm>
          <a:prstGeom prst="rect">
            <a:avLst/>
          </a:prstGeom>
          <a:noFill/>
        </p:spPr>
        <p:txBody>
          <a:bodyPr wrap="none" rtlCol="0">
            <a:spAutoFit/>
          </a:bodyPr>
          <a:lstStyle/>
          <a:p>
            <a:pPr algn="ctr"/>
            <a:r>
              <a:rPr lang="en-US" err="1">
                <a:solidFill>
                  <a:srgbClr val="0066FF"/>
                </a:solidFill>
              </a:rPr>
              <a:t>pivot_wider</a:t>
            </a:r>
            <a:r>
              <a:rPr lang="en-US"/>
              <a:t>(table2, </a:t>
            </a:r>
          </a:p>
          <a:p>
            <a:pPr algn="ctr"/>
            <a:r>
              <a:rPr lang="en-US" err="1"/>
              <a:t>names_from</a:t>
            </a:r>
            <a:r>
              <a:rPr lang="en-US"/>
              <a:t> = type, </a:t>
            </a:r>
            <a:r>
              <a:rPr lang="en-US" err="1"/>
              <a:t>values_from</a:t>
            </a:r>
            <a:r>
              <a:rPr lang="en-US"/>
              <a:t> = count)</a:t>
            </a:r>
            <a:endParaRPr lang="nb-NO"/>
          </a:p>
        </p:txBody>
      </p:sp>
      <p:cxnSp>
        <p:nvCxnSpPr>
          <p:cNvPr id="19" name="Rett linje 18">
            <a:extLst>
              <a:ext uri="{FF2B5EF4-FFF2-40B4-BE49-F238E27FC236}">
                <a16:creationId xmlns:a16="http://schemas.microsoft.com/office/drawing/2014/main" id="{66FECA98-AF7B-471A-A6AD-2E70AA307958}"/>
              </a:ext>
            </a:extLst>
          </p:cNvPr>
          <p:cNvCxnSpPr>
            <a:cxnSpLocks/>
          </p:cNvCxnSpPr>
          <p:nvPr/>
        </p:nvCxnSpPr>
        <p:spPr>
          <a:xfrm flipH="1">
            <a:off x="5576536" y="5791206"/>
            <a:ext cx="25943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kstSylinder 19">
            <a:extLst>
              <a:ext uri="{FF2B5EF4-FFF2-40B4-BE49-F238E27FC236}">
                <a16:creationId xmlns:a16="http://schemas.microsoft.com/office/drawing/2014/main" id="{94885207-3636-4F2C-B7D4-186BAB6A6358}"/>
              </a:ext>
            </a:extLst>
          </p:cNvPr>
          <p:cNvSpPr txBox="1"/>
          <p:nvPr/>
        </p:nvSpPr>
        <p:spPr>
          <a:xfrm>
            <a:off x="99784" y="1035412"/>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21" name="Picture 2" descr="Bilderesultat for tidyr">
            <a:extLst>
              <a:ext uri="{FF2B5EF4-FFF2-40B4-BE49-F238E27FC236}">
                <a16:creationId xmlns:a16="http://schemas.microsoft.com/office/drawing/2014/main" id="{D7DD8866-9BE4-42F8-ACBE-F1D1DEF01D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344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a:solidFill>
                  <a:srgbClr val="000000"/>
                </a:solidFill>
              </a:rPr>
              <a:t>separate</a:t>
            </a:r>
            <a:r>
              <a:rPr lang="en-US" altLang="en-US" sz="2800">
                <a:solidFill>
                  <a:srgbClr val="000000"/>
                </a:solidFill>
              </a:rPr>
              <a:t> to split each cell in a column </a:t>
            </a:r>
          </a:p>
          <a:p>
            <a:pPr>
              <a:spcBef>
                <a:spcPct val="0"/>
              </a:spcBef>
            </a:pPr>
            <a:r>
              <a:rPr lang="en-US" altLang="en-US" sz="2800">
                <a:solidFill>
                  <a:srgbClr val="000000"/>
                </a:solidFill>
              </a:rPr>
              <a:t>to make several columns</a:t>
            </a:r>
          </a:p>
        </p:txBody>
      </p:sp>
      <p:pic>
        <p:nvPicPr>
          <p:cNvPr id="3" name="Bilde 2">
            <a:extLst>
              <a:ext uri="{FF2B5EF4-FFF2-40B4-BE49-F238E27FC236}">
                <a16:creationId xmlns:a16="http://schemas.microsoft.com/office/drawing/2014/main" id="{B3353972-5F4E-4D29-9DA7-69CDF76C61EB}"/>
              </a:ext>
            </a:extLst>
          </p:cNvPr>
          <p:cNvPicPr>
            <a:picLocks noChangeAspect="1"/>
          </p:cNvPicPr>
          <p:nvPr/>
        </p:nvPicPr>
        <p:blipFill>
          <a:blip r:embed="rId2"/>
          <a:stretch>
            <a:fillRect/>
          </a:stretch>
        </p:blipFill>
        <p:spPr>
          <a:xfrm>
            <a:off x="0" y="1370793"/>
            <a:ext cx="9144000" cy="4977032"/>
          </a:xfrm>
          <a:prstGeom prst="rect">
            <a:avLst/>
          </a:prstGeom>
        </p:spPr>
      </p:pic>
      <p:sp>
        <p:nvSpPr>
          <p:cNvPr id="4" name="TekstSylinder 3">
            <a:extLst>
              <a:ext uri="{FF2B5EF4-FFF2-40B4-BE49-F238E27FC236}">
                <a16:creationId xmlns:a16="http://schemas.microsoft.com/office/drawing/2014/main" id="{DF7BB740-C539-4FD6-AB4B-341F35234EF2}"/>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6" name="Picture 2" descr="Bilderesultat for tidyr">
            <a:extLst>
              <a:ext uri="{FF2B5EF4-FFF2-40B4-BE49-F238E27FC236}">
                <a16:creationId xmlns:a16="http://schemas.microsoft.com/office/drawing/2014/main" id="{E234FF25-302E-4A46-9FF9-CCB6988395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374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a:solidFill>
                  <a:srgbClr val="000000"/>
                </a:solidFill>
              </a:rPr>
              <a:t>unite</a:t>
            </a:r>
            <a:r>
              <a:rPr lang="en-US" altLang="en-US" sz="2800">
                <a:solidFill>
                  <a:srgbClr val="000000"/>
                </a:solidFill>
              </a:rPr>
              <a:t> to collapse cells across several columns </a:t>
            </a:r>
          </a:p>
          <a:p>
            <a:pPr>
              <a:spcBef>
                <a:spcPct val="0"/>
              </a:spcBef>
            </a:pPr>
            <a:r>
              <a:rPr lang="en-US" altLang="en-US" sz="2800">
                <a:solidFill>
                  <a:srgbClr val="000000"/>
                </a:solidFill>
              </a:rPr>
              <a:t>to make a single column</a:t>
            </a:r>
            <a:endParaRPr lang="en-US" altLang="en-US" sz="2800" i="1">
              <a:solidFill>
                <a:srgbClr val="000000"/>
              </a:solidFill>
            </a:endParaRPr>
          </a:p>
        </p:txBody>
      </p:sp>
      <p:pic>
        <p:nvPicPr>
          <p:cNvPr id="3" name="Bilde 2">
            <a:extLst>
              <a:ext uri="{FF2B5EF4-FFF2-40B4-BE49-F238E27FC236}">
                <a16:creationId xmlns:a16="http://schemas.microsoft.com/office/drawing/2014/main" id="{3A45462A-18FA-49B7-B7EA-3EC7E6910D4A}"/>
              </a:ext>
            </a:extLst>
          </p:cNvPr>
          <p:cNvPicPr>
            <a:picLocks noChangeAspect="1"/>
          </p:cNvPicPr>
          <p:nvPr/>
        </p:nvPicPr>
        <p:blipFill>
          <a:blip r:embed="rId2"/>
          <a:stretch>
            <a:fillRect/>
          </a:stretch>
        </p:blipFill>
        <p:spPr>
          <a:xfrm>
            <a:off x="1042987" y="1335182"/>
            <a:ext cx="7058025" cy="4743450"/>
          </a:xfrm>
          <a:prstGeom prst="rect">
            <a:avLst/>
          </a:prstGeom>
        </p:spPr>
      </p:pic>
      <p:sp>
        <p:nvSpPr>
          <p:cNvPr id="4" name="TekstSylinder 3">
            <a:extLst>
              <a:ext uri="{FF2B5EF4-FFF2-40B4-BE49-F238E27FC236}">
                <a16:creationId xmlns:a16="http://schemas.microsoft.com/office/drawing/2014/main" id="{FC13DB0B-F9A7-4194-90D1-7F3B77943679}"/>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6" name="Picture 2" descr="Bilderesultat for tidyr">
            <a:extLst>
              <a:ext uri="{FF2B5EF4-FFF2-40B4-BE49-F238E27FC236}">
                <a16:creationId xmlns:a16="http://schemas.microsoft.com/office/drawing/2014/main" id="{712D9DF4-B237-47F7-9360-50E97194C1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548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a:solidFill>
                  <a:srgbClr val="000000"/>
                </a:solidFill>
              </a:rPr>
              <a:t>filter</a:t>
            </a:r>
            <a:r>
              <a:rPr lang="en-US" altLang="en-US" sz="2800">
                <a:solidFill>
                  <a:srgbClr val="000000"/>
                </a:solidFill>
              </a:rPr>
              <a:t> to filter rows with a logical statement, </a:t>
            </a:r>
            <a:r>
              <a:rPr lang="en-US" altLang="en-US" sz="2800" i="1">
                <a:solidFill>
                  <a:srgbClr val="000000"/>
                </a:solidFill>
              </a:rPr>
              <a:t>slice</a:t>
            </a:r>
            <a:r>
              <a:rPr lang="en-US" altLang="en-US" sz="2800">
                <a:solidFill>
                  <a:srgbClr val="000000"/>
                </a:solidFill>
              </a:rPr>
              <a:t> </a:t>
            </a:r>
          </a:p>
          <a:p>
            <a:pPr>
              <a:spcBef>
                <a:spcPct val="0"/>
              </a:spcBef>
            </a:pPr>
            <a:r>
              <a:rPr lang="en-US" altLang="en-US" sz="2800">
                <a:solidFill>
                  <a:srgbClr val="000000"/>
                </a:solidFill>
              </a:rPr>
              <a:t>to select specific rows, and </a:t>
            </a:r>
            <a:r>
              <a:rPr lang="en-US" altLang="en-US" sz="2800" i="1" err="1">
                <a:solidFill>
                  <a:srgbClr val="000000"/>
                </a:solidFill>
              </a:rPr>
              <a:t>top_n</a:t>
            </a:r>
            <a:r>
              <a:rPr lang="en-US" altLang="en-US" sz="2800">
                <a:solidFill>
                  <a:srgbClr val="000000"/>
                </a:solidFill>
              </a:rPr>
              <a:t> to keep top n rows</a:t>
            </a:r>
          </a:p>
        </p:txBody>
      </p:sp>
      <p:pic>
        <p:nvPicPr>
          <p:cNvPr id="3" name="Bilde 2">
            <a:extLst>
              <a:ext uri="{FF2B5EF4-FFF2-40B4-BE49-F238E27FC236}">
                <a16:creationId xmlns:a16="http://schemas.microsoft.com/office/drawing/2014/main" id="{4FBEFDD9-C35D-497D-AB80-C13A73A60374}"/>
              </a:ext>
            </a:extLst>
          </p:cNvPr>
          <p:cNvPicPr>
            <a:picLocks noChangeAspect="1"/>
          </p:cNvPicPr>
          <p:nvPr/>
        </p:nvPicPr>
        <p:blipFill>
          <a:blip r:embed="rId2"/>
          <a:stretch>
            <a:fillRect/>
          </a:stretch>
        </p:blipFill>
        <p:spPr>
          <a:xfrm>
            <a:off x="0" y="1418836"/>
            <a:ext cx="9144000" cy="1510208"/>
          </a:xfrm>
          <a:prstGeom prst="rect">
            <a:avLst/>
          </a:prstGeom>
        </p:spPr>
      </p:pic>
      <p:pic>
        <p:nvPicPr>
          <p:cNvPr id="6" name="Bilde 5">
            <a:extLst>
              <a:ext uri="{FF2B5EF4-FFF2-40B4-BE49-F238E27FC236}">
                <a16:creationId xmlns:a16="http://schemas.microsoft.com/office/drawing/2014/main" id="{139C4ADE-19E9-43B6-87C5-4FE9E5C38D3D}"/>
              </a:ext>
            </a:extLst>
          </p:cNvPr>
          <p:cNvPicPr>
            <a:picLocks noChangeAspect="1"/>
          </p:cNvPicPr>
          <p:nvPr/>
        </p:nvPicPr>
        <p:blipFill>
          <a:blip r:embed="rId3"/>
          <a:stretch>
            <a:fillRect/>
          </a:stretch>
        </p:blipFill>
        <p:spPr>
          <a:xfrm>
            <a:off x="0" y="2924897"/>
            <a:ext cx="9144000" cy="1850884"/>
          </a:xfrm>
          <a:prstGeom prst="rect">
            <a:avLst/>
          </a:prstGeom>
        </p:spPr>
      </p:pic>
      <p:pic>
        <p:nvPicPr>
          <p:cNvPr id="7" name="Bilde 6">
            <a:extLst>
              <a:ext uri="{FF2B5EF4-FFF2-40B4-BE49-F238E27FC236}">
                <a16:creationId xmlns:a16="http://schemas.microsoft.com/office/drawing/2014/main" id="{1C247965-D285-4F8B-A8BA-7C6C4B9E5887}"/>
              </a:ext>
            </a:extLst>
          </p:cNvPr>
          <p:cNvPicPr>
            <a:picLocks noChangeAspect="1"/>
          </p:cNvPicPr>
          <p:nvPr/>
        </p:nvPicPr>
        <p:blipFill rotWithShape="1">
          <a:blip r:embed="rId4"/>
          <a:srcRect b="23222"/>
          <a:stretch/>
        </p:blipFill>
        <p:spPr>
          <a:xfrm>
            <a:off x="0" y="5027344"/>
            <a:ext cx="9144000" cy="1510208"/>
          </a:xfrm>
          <a:prstGeom prst="rect">
            <a:avLst/>
          </a:prstGeom>
        </p:spPr>
      </p:pic>
      <p:sp>
        <p:nvSpPr>
          <p:cNvPr id="8" name="TekstSylinder 7">
            <a:extLst>
              <a:ext uri="{FF2B5EF4-FFF2-40B4-BE49-F238E27FC236}">
                <a16:creationId xmlns:a16="http://schemas.microsoft.com/office/drawing/2014/main" id="{D634C949-F8EF-414A-A9B2-9E2DA0705017}"/>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9" name="Picture 4" descr="Bilderesultat for dplyr">
            <a:extLst>
              <a:ext uri="{FF2B5EF4-FFF2-40B4-BE49-F238E27FC236}">
                <a16:creationId xmlns:a16="http://schemas.microsoft.com/office/drawing/2014/main" id="{CA8385F1-D0AE-4297-9DD1-0B8167C2EC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3338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a:solidFill>
                  <a:srgbClr val="000000"/>
                </a:solidFill>
              </a:rPr>
              <a:t>select</a:t>
            </a:r>
            <a:r>
              <a:rPr lang="en-US" altLang="en-US" sz="2800">
                <a:solidFill>
                  <a:srgbClr val="000000"/>
                </a:solidFill>
              </a:rPr>
              <a:t> to select variables as a table, </a:t>
            </a:r>
          </a:p>
          <a:p>
            <a:pPr>
              <a:spcBef>
                <a:spcPct val="0"/>
              </a:spcBef>
            </a:pPr>
            <a:r>
              <a:rPr lang="en-US" altLang="en-US" sz="2800">
                <a:solidFill>
                  <a:srgbClr val="000000"/>
                </a:solidFill>
              </a:rPr>
              <a:t>and </a:t>
            </a:r>
            <a:r>
              <a:rPr lang="en-US" altLang="en-US" sz="2800" i="1">
                <a:solidFill>
                  <a:srgbClr val="000000"/>
                </a:solidFill>
              </a:rPr>
              <a:t>pull</a:t>
            </a:r>
            <a:r>
              <a:rPr lang="en-US" altLang="en-US" sz="2800">
                <a:solidFill>
                  <a:srgbClr val="000000"/>
                </a:solidFill>
              </a:rPr>
              <a:t> to extract variable as a vector</a:t>
            </a:r>
          </a:p>
        </p:txBody>
      </p:sp>
      <p:pic>
        <p:nvPicPr>
          <p:cNvPr id="7" name="Bilde 6">
            <a:extLst>
              <a:ext uri="{FF2B5EF4-FFF2-40B4-BE49-F238E27FC236}">
                <a16:creationId xmlns:a16="http://schemas.microsoft.com/office/drawing/2014/main" id="{23700E38-6586-4E3F-AC2B-FB70098F7215}"/>
              </a:ext>
            </a:extLst>
          </p:cNvPr>
          <p:cNvPicPr>
            <a:picLocks noChangeAspect="1"/>
          </p:cNvPicPr>
          <p:nvPr/>
        </p:nvPicPr>
        <p:blipFill>
          <a:blip r:embed="rId2"/>
          <a:stretch>
            <a:fillRect/>
          </a:stretch>
        </p:blipFill>
        <p:spPr>
          <a:xfrm>
            <a:off x="0" y="1410099"/>
            <a:ext cx="9144000" cy="5113566"/>
          </a:xfrm>
          <a:prstGeom prst="rect">
            <a:avLst/>
          </a:prstGeom>
        </p:spPr>
      </p:pic>
      <p:sp>
        <p:nvSpPr>
          <p:cNvPr id="8" name="TekstSylinder 7">
            <a:extLst>
              <a:ext uri="{FF2B5EF4-FFF2-40B4-BE49-F238E27FC236}">
                <a16:creationId xmlns:a16="http://schemas.microsoft.com/office/drawing/2014/main" id="{1D8FEBFF-C5FA-4609-A8E7-3420754A8EC9}"/>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6" name="Picture 4" descr="Bilderesultat for dplyr">
            <a:extLst>
              <a:ext uri="{FF2B5EF4-FFF2-40B4-BE49-F238E27FC236}">
                <a16:creationId xmlns:a16="http://schemas.microsoft.com/office/drawing/2014/main" id="{880A83D9-CABA-450D-9D93-5691F6EAC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90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a:solidFill>
                  <a:srgbClr val="000000"/>
                </a:solidFill>
              </a:rPr>
              <a:t>arrange </a:t>
            </a:r>
            <a:r>
              <a:rPr lang="en-US" altLang="en-US" sz="2800">
                <a:solidFill>
                  <a:srgbClr val="000000"/>
                </a:solidFill>
              </a:rPr>
              <a:t>to order rows in data frames</a:t>
            </a:r>
          </a:p>
        </p:txBody>
      </p:sp>
      <p:pic>
        <p:nvPicPr>
          <p:cNvPr id="3" name="Bilde 2">
            <a:extLst>
              <a:ext uri="{FF2B5EF4-FFF2-40B4-BE49-F238E27FC236}">
                <a16:creationId xmlns:a16="http://schemas.microsoft.com/office/drawing/2014/main" id="{4BA4258B-1A68-449D-B087-DE6E4280C3F0}"/>
              </a:ext>
            </a:extLst>
          </p:cNvPr>
          <p:cNvPicPr>
            <a:picLocks noChangeAspect="1"/>
          </p:cNvPicPr>
          <p:nvPr/>
        </p:nvPicPr>
        <p:blipFill>
          <a:blip r:embed="rId2"/>
          <a:stretch>
            <a:fillRect/>
          </a:stretch>
        </p:blipFill>
        <p:spPr>
          <a:xfrm>
            <a:off x="0" y="2070593"/>
            <a:ext cx="9144000" cy="1909987"/>
          </a:xfrm>
          <a:prstGeom prst="rect">
            <a:avLst/>
          </a:prstGeom>
        </p:spPr>
      </p:pic>
      <p:sp>
        <p:nvSpPr>
          <p:cNvPr id="4" name="TekstSylinder 3">
            <a:extLst>
              <a:ext uri="{FF2B5EF4-FFF2-40B4-BE49-F238E27FC236}">
                <a16:creationId xmlns:a16="http://schemas.microsoft.com/office/drawing/2014/main" id="{E9667C56-608D-40AE-B698-B41CCB135A17}"/>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5" name="Picture 4" descr="Bilderesultat for dplyr">
            <a:extLst>
              <a:ext uri="{FF2B5EF4-FFF2-40B4-BE49-F238E27FC236}">
                <a16:creationId xmlns:a16="http://schemas.microsoft.com/office/drawing/2014/main" id="{419F3CF7-7F42-461E-A77F-189D2E9807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8345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the vectorized functions </a:t>
            </a:r>
            <a:r>
              <a:rPr lang="en-US" altLang="en-US" sz="2800" i="1">
                <a:solidFill>
                  <a:srgbClr val="000000"/>
                </a:solidFill>
              </a:rPr>
              <a:t>mutate</a:t>
            </a:r>
            <a:r>
              <a:rPr lang="en-US" altLang="en-US" sz="2800">
                <a:solidFill>
                  <a:srgbClr val="000000"/>
                </a:solidFill>
              </a:rPr>
              <a:t> and </a:t>
            </a:r>
            <a:r>
              <a:rPr lang="en-US" altLang="en-US" sz="2800" i="1">
                <a:solidFill>
                  <a:srgbClr val="000000"/>
                </a:solidFill>
              </a:rPr>
              <a:t>transmute</a:t>
            </a:r>
            <a:r>
              <a:rPr lang="en-US" altLang="en-US" sz="2800">
                <a:solidFill>
                  <a:srgbClr val="000000"/>
                </a:solidFill>
              </a:rPr>
              <a:t> </a:t>
            </a:r>
          </a:p>
          <a:p>
            <a:pPr>
              <a:spcBef>
                <a:spcPct val="0"/>
              </a:spcBef>
            </a:pPr>
            <a:r>
              <a:rPr lang="en-US" altLang="en-US" sz="2800">
                <a:solidFill>
                  <a:srgbClr val="000000"/>
                </a:solidFill>
              </a:rPr>
              <a:t>to make new variables</a:t>
            </a:r>
          </a:p>
        </p:txBody>
      </p:sp>
      <p:pic>
        <p:nvPicPr>
          <p:cNvPr id="6" name="Bilde 5">
            <a:extLst>
              <a:ext uri="{FF2B5EF4-FFF2-40B4-BE49-F238E27FC236}">
                <a16:creationId xmlns:a16="http://schemas.microsoft.com/office/drawing/2014/main" id="{04EE1059-6943-4D97-81BD-9AE5E477616F}"/>
              </a:ext>
            </a:extLst>
          </p:cNvPr>
          <p:cNvPicPr>
            <a:picLocks noChangeAspect="1"/>
          </p:cNvPicPr>
          <p:nvPr/>
        </p:nvPicPr>
        <p:blipFill>
          <a:blip r:embed="rId2"/>
          <a:stretch>
            <a:fillRect/>
          </a:stretch>
        </p:blipFill>
        <p:spPr>
          <a:xfrm>
            <a:off x="0" y="1734671"/>
            <a:ext cx="9144000" cy="3048000"/>
          </a:xfrm>
          <a:prstGeom prst="rect">
            <a:avLst/>
          </a:prstGeom>
        </p:spPr>
      </p:pic>
      <p:pic>
        <p:nvPicPr>
          <p:cNvPr id="7" name="Bilde 6">
            <a:extLst>
              <a:ext uri="{FF2B5EF4-FFF2-40B4-BE49-F238E27FC236}">
                <a16:creationId xmlns:a16="http://schemas.microsoft.com/office/drawing/2014/main" id="{1C56CE6E-5342-401A-9AD5-CC060D39AE3C}"/>
              </a:ext>
            </a:extLst>
          </p:cNvPr>
          <p:cNvPicPr>
            <a:picLocks noChangeAspect="1"/>
          </p:cNvPicPr>
          <p:nvPr/>
        </p:nvPicPr>
        <p:blipFill>
          <a:blip r:embed="rId3"/>
          <a:stretch>
            <a:fillRect/>
          </a:stretch>
        </p:blipFill>
        <p:spPr>
          <a:xfrm>
            <a:off x="0" y="5555371"/>
            <a:ext cx="9144000" cy="1287450"/>
          </a:xfrm>
          <a:prstGeom prst="rect">
            <a:avLst/>
          </a:prstGeom>
        </p:spPr>
      </p:pic>
      <p:sp>
        <p:nvSpPr>
          <p:cNvPr id="9" name="TekstSylinder 8">
            <a:extLst>
              <a:ext uri="{FF2B5EF4-FFF2-40B4-BE49-F238E27FC236}">
                <a16:creationId xmlns:a16="http://schemas.microsoft.com/office/drawing/2014/main" id="{F4901E20-38D5-4579-8CF1-35749EE8D390}"/>
              </a:ext>
            </a:extLst>
          </p:cNvPr>
          <p:cNvSpPr txBox="1"/>
          <p:nvPr/>
        </p:nvSpPr>
        <p:spPr>
          <a:xfrm>
            <a:off x="88206" y="981898"/>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8" name="Picture 4" descr="Bilderesultat for dplyr">
            <a:extLst>
              <a:ext uri="{FF2B5EF4-FFF2-40B4-BE49-F238E27FC236}">
                <a16:creationId xmlns:a16="http://schemas.microsoft.com/office/drawing/2014/main" id="{7AC4B9A8-A1BA-459C-8DD5-E3DEE21A60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9216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the summary functions </a:t>
            </a:r>
            <a:r>
              <a:rPr lang="en-US" altLang="en-US" sz="2800" i="1" err="1">
                <a:solidFill>
                  <a:srgbClr val="000000"/>
                </a:solidFill>
              </a:rPr>
              <a:t>summarise</a:t>
            </a:r>
            <a:r>
              <a:rPr lang="en-US" altLang="en-US" sz="2800">
                <a:solidFill>
                  <a:srgbClr val="000000"/>
                </a:solidFill>
              </a:rPr>
              <a:t> and </a:t>
            </a:r>
            <a:r>
              <a:rPr lang="en-US" altLang="en-US" sz="2800" i="1">
                <a:solidFill>
                  <a:srgbClr val="000000"/>
                </a:solidFill>
              </a:rPr>
              <a:t>count</a:t>
            </a:r>
            <a:r>
              <a:rPr lang="en-US" altLang="en-US" sz="2800">
                <a:solidFill>
                  <a:srgbClr val="000000"/>
                </a:solidFill>
              </a:rPr>
              <a:t> </a:t>
            </a:r>
          </a:p>
          <a:p>
            <a:pPr>
              <a:spcBef>
                <a:spcPct val="0"/>
              </a:spcBef>
            </a:pPr>
            <a:r>
              <a:rPr lang="en-US" altLang="en-US" sz="2800">
                <a:solidFill>
                  <a:srgbClr val="000000"/>
                </a:solidFill>
              </a:rPr>
              <a:t>to create a table of summary statistics</a:t>
            </a:r>
          </a:p>
        </p:txBody>
      </p:sp>
      <p:pic>
        <p:nvPicPr>
          <p:cNvPr id="4" name="Bilde 3">
            <a:extLst>
              <a:ext uri="{FF2B5EF4-FFF2-40B4-BE49-F238E27FC236}">
                <a16:creationId xmlns:a16="http://schemas.microsoft.com/office/drawing/2014/main" id="{034FAFEE-0A5C-46AE-A913-6B692EE92B71}"/>
              </a:ext>
            </a:extLst>
          </p:cNvPr>
          <p:cNvPicPr>
            <a:picLocks noChangeAspect="1"/>
          </p:cNvPicPr>
          <p:nvPr/>
        </p:nvPicPr>
        <p:blipFill>
          <a:blip r:embed="rId2"/>
          <a:stretch>
            <a:fillRect/>
          </a:stretch>
        </p:blipFill>
        <p:spPr>
          <a:xfrm>
            <a:off x="0" y="5611135"/>
            <a:ext cx="9144000" cy="1229710"/>
          </a:xfrm>
          <a:prstGeom prst="rect">
            <a:avLst/>
          </a:prstGeom>
        </p:spPr>
      </p:pic>
      <p:pic>
        <p:nvPicPr>
          <p:cNvPr id="5" name="Bilde 4">
            <a:extLst>
              <a:ext uri="{FF2B5EF4-FFF2-40B4-BE49-F238E27FC236}">
                <a16:creationId xmlns:a16="http://schemas.microsoft.com/office/drawing/2014/main" id="{4A308A00-E24E-4CBF-B17C-87BC2D4DC9B1}"/>
              </a:ext>
            </a:extLst>
          </p:cNvPr>
          <p:cNvPicPr>
            <a:picLocks noChangeAspect="1"/>
          </p:cNvPicPr>
          <p:nvPr/>
        </p:nvPicPr>
        <p:blipFill>
          <a:blip r:embed="rId3"/>
          <a:stretch>
            <a:fillRect/>
          </a:stretch>
        </p:blipFill>
        <p:spPr>
          <a:xfrm>
            <a:off x="0" y="1672413"/>
            <a:ext cx="9144000" cy="3029079"/>
          </a:xfrm>
          <a:prstGeom prst="rect">
            <a:avLst/>
          </a:prstGeom>
        </p:spPr>
      </p:pic>
      <p:sp>
        <p:nvSpPr>
          <p:cNvPr id="6" name="TekstSylinder 5">
            <a:extLst>
              <a:ext uri="{FF2B5EF4-FFF2-40B4-BE49-F238E27FC236}">
                <a16:creationId xmlns:a16="http://schemas.microsoft.com/office/drawing/2014/main" id="{976B3A35-7E27-4531-BEFB-97FBB150C307}"/>
              </a:ext>
            </a:extLst>
          </p:cNvPr>
          <p:cNvSpPr txBox="1"/>
          <p:nvPr/>
        </p:nvSpPr>
        <p:spPr>
          <a:xfrm>
            <a:off x="61309" y="958522"/>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7" name="Picture 4" descr="Bilderesultat for dplyr">
            <a:extLst>
              <a:ext uri="{FF2B5EF4-FFF2-40B4-BE49-F238E27FC236}">
                <a16:creationId xmlns:a16="http://schemas.microsoft.com/office/drawing/2014/main" id="{13B6742B-84B0-4B3A-BA76-BFF36E6F6F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6114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138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err="1">
                <a:solidFill>
                  <a:srgbClr val="000000"/>
                </a:solidFill>
              </a:rPr>
              <a:t>group_by</a:t>
            </a:r>
            <a:r>
              <a:rPr lang="en-US" altLang="en-US" sz="2800">
                <a:solidFill>
                  <a:srgbClr val="000000"/>
                </a:solidFill>
              </a:rPr>
              <a:t> to create a “grouped” copy of a table; </a:t>
            </a:r>
          </a:p>
          <a:p>
            <a:pPr>
              <a:spcBef>
                <a:spcPct val="0"/>
              </a:spcBef>
            </a:pPr>
            <a:r>
              <a:rPr lang="en-US" altLang="en-US" sz="2800" err="1">
                <a:solidFill>
                  <a:srgbClr val="000000"/>
                </a:solidFill>
              </a:rPr>
              <a:t>dplyr</a:t>
            </a:r>
            <a:r>
              <a:rPr lang="en-US" altLang="en-US" sz="2800">
                <a:solidFill>
                  <a:srgbClr val="000000"/>
                </a:solidFill>
              </a:rPr>
              <a:t> functions will manipulate each “group” </a:t>
            </a:r>
          </a:p>
          <a:p>
            <a:pPr>
              <a:spcBef>
                <a:spcPct val="0"/>
              </a:spcBef>
            </a:pPr>
            <a:r>
              <a:rPr lang="en-US" altLang="en-US" sz="2800">
                <a:solidFill>
                  <a:srgbClr val="000000"/>
                </a:solidFill>
              </a:rPr>
              <a:t>separately and then combine the results</a:t>
            </a:r>
          </a:p>
        </p:txBody>
      </p:sp>
      <p:pic>
        <p:nvPicPr>
          <p:cNvPr id="4" name="Bilde 3">
            <a:extLst>
              <a:ext uri="{FF2B5EF4-FFF2-40B4-BE49-F238E27FC236}">
                <a16:creationId xmlns:a16="http://schemas.microsoft.com/office/drawing/2014/main" id="{13753CB7-5BC0-48ED-AB26-E72261CAB7AB}"/>
              </a:ext>
            </a:extLst>
          </p:cNvPr>
          <p:cNvPicPr>
            <a:picLocks noChangeAspect="1"/>
          </p:cNvPicPr>
          <p:nvPr/>
        </p:nvPicPr>
        <p:blipFill>
          <a:blip r:embed="rId2"/>
          <a:stretch>
            <a:fillRect/>
          </a:stretch>
        </p:blipFill>
        <p:spPr>
          <a:xfrm>
            <a:off x="0" y="3493917"/>
            <a:ext cx="9144000" cy="2434073"/>
          </a:xfrm>
          <a:prstGeom prst="rect">
            <a:avLst/>
          </a:prstGeom>
        </p:spPr>
      </p:pic>
      <p:pic>
        <p:nvPicPr>
          <p:cNvPr id="3" name="Bilde 2">
            <a:extLst>
              <a:ext uri="{FF2B5EF4-FFF2-40B4-BE49-F238E27FC236}">
                <a16:creationId xmlns:a16="http://schemas.microsoft.com/office/drawing/2014/main" id="{EC21A2CC-4FBF-4066-A432-4B18946034F9}"/>
              </a:ext>
            </a:extLst>
          </p:cNvPr>
          <p:cNvPicPr>
            <a:picLocks noChangeAspect="1"/>
          </p:cNvPicPr>
          <p:nvPr/>
        </p:nvPicPr>
        <p:blipFill>
          <a:blip r:embed="rId3"/>
          <a:stretch>
            <a:fillRect/>
          </a:stretch>
        </p:blipFill>
        <p:spPr>
          <a:xfrm>
            <a:off x="6042728" y="1630273"/>
            <a:ext cx="2615235" cy="1833360"/>
          </a:xfrm>
          <a:prstGeom prst="rect">
            <a:avLst/>
          </a:prstGeom>
        </p:spPr>
      </p:pic>
      <p:sp>
        <p:nvSpPr>
          <p:cNvPr id="5" name="Rektangel 4">
            <a:extLst>
              <a:ext uri="{FF2B5EF4-FFF2-40B4-BE49-F238E27FC236}">
                <a16:creationId xmlns:a16="http://schemas.microsoft.com/office/drawing/2014/main" id="{B334F948-494E-400F-94CB-2DE367D1601B}"/>
              </a:ext>
            </a:extLst>
          </p:cNvPr>
          <p:cNvSpPr/>
          <p:nvPr/>
        </p:nvSpPr>
        <p:spPr>
          <a:xfrm>
            <a:off x="5508811" y="3752550"/>
            <a:ext cx="887508" cy="419701"/>
          </a:xfrm>
          <a:prstGeom prst="rect">
            <a:avLst/>
          </a:prstGeom>
          <a:noFill/>
          <a:ln w="571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7" name="Rett linje 6">
            <a:extLst>
              <a:ext uri="{FF2B5EF4-FFF2-40B4-BE49-F238E27FC236}">
                <a16:creationId xmlns:a16="http://schemas.microsoft.com/office/drawing/2014/main" id="{E061E4AF-29A7-43D1-B3AB-BEA8BE50594A}"/>
              </a:ext>
            </a:extLst>
          </p:cNvPr>
          <p:cNvCxnSpPr/>
          <p:nvPr/>
        </p:nvCxnSpPr>
        <p:spPr>
          <a:xfrm flipV="1">
            <a:off x="6108219" y="3371587"/>
            <a:ext cx="273857" cy="370326"/>
          </a:xfrm>
          <a:prstGeom prst="line">
            <a:avLst/>
          </a:prstGeom>
          <a:ln w="57150">
            <a:solidFill>
              <a:srgbClr val="0066FF"/>
            </a:solidFill>
          </a:ln>
        </p:spPr>
        <p:style>
          <a:lnRef idx="1">
            <a:schemeClr val="accent1"/>
          </a:lnRef>
          <a:fillRef idx="0">
            <a:schemeClr val="accent1"/>
          </a:fillRef>
          <a:effectRef idx="0">
            <a:schemeClr val="accent1"/>
          </a:effectRef>
          <a:fontRef idx="minor">
            <a:schemeClr val="tx1"/>
          </a:fontRef>
        </p:style>
      </p:cxnSp>
      <p:sp>
        <p:nvSpPr>
          <p:cNvPr id="8" name="TekstSylinder 7">
            <a:extLst>
              <a:ext uri="{FF2B5EF4-FFF2-40B4-BE49-F238E27FC236}">
                <a16:creationId xmlns:a16="http://schemas.microsoft.com/office/drawing/2014/main" id="{E0D0FB42-1FA7-4B4F-A91F-A10C8B162B7A}"/>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9" name="Picture 4" descr="Bilderesultat for dplyr">
            <a:extLst>
              <a:ext uri="{FF2B5EF4-FFF2-40B4-BE49-F238E27FC236}">
                <a16:creationId xmlns:a16="http://schemas.microsoft.com/office/drawing/2014/main" id="{6E98E016-9CCB-4E1D-A210-B421130818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a:extLst>
              <a:ext uri="{FF2B5EF4-FFF2-40B4-BE49-F238E27FC236}">
                <a16:creationId xmlns:a16="http://schemas.microsoft.com/office/drawing/2014/main" id="{DD772BC2-BEF9-43B1-A75B-7B146DD804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6061" y="808022"/>
            <a:ext cx="932375"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339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99237" y="0"/>
            <a:ext cx="2811841" cy="6859733"/>
          </a:xfrm>
          <a:prstGeom prst="rect">
            <a:avLst/>
          </a:prstGeom>
          <a:ln w="12700">
            <a:noFill/>
          </a:ln>
        </p:spPr>
      </p:pic>
      <p:sp>
        <p:nvSpPr>
          <p:cNvPr id="3" name="Text Box 5">
            <a:extLst>
              <a:ext uri="{FF2B5EF4-FFF2-40B4-BE49-F238E27FC236}">
                <a16:creationId xmlns:a16="http://schemas.microsoft.com/office/drawing/2014/main" id="{3CE4E01F-B972-448E-96FD-99181E62B4F0}"/>
              </a:ext>
            </a:extLst>
          </p:cNvPr>
          <p:cNvSpPr txBox="1">
            <a:spLocks noChangeArrowheads="1"/>
          </p:cNvSpPr>
          <p:nvPr/>
        </p:nvSpPr>
        <p:spPr bwMode="auto">
          <a:xfrm>
            <a:off x="17930" y="6282699"/>
            <a:ext cx="6516035"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 to a publication-ready </a:t>
            </a:r>
            <a:r>
              <a:rPr lang="en-US" altLang="en-US" sz="2800" err="1">
                <a:solidFill>
                  <a:srgbClr val="000000"/>
                </a:solidFill>
              </a:rPr>
              <a:t>forestplot</a:t>
            </a:r>
            <a:r>
              <a:rPr lang="en-US" altLang="en-US" sz="2800">
                <a:solidFill>
                  <a:srgbClr val="000000"/>
                </a:solidFill>
              </a:rPr>
              <a:t> using R</a:t>
            </a:r>
          </a:p>
        </p:txBody>
      </p:sp>
      <p:pic>
        <p:nvPicPr>
          <p:cNvPr id="5" name="Picture 3">
            <a:extLst>
              <a:ext uri="{FF2B5EF4-FFF2-40B4-BE49-F238E27FC236}">
                <a16:creationId xmlns:a16="http://schemas.microsoft.com/office/drawing/2014/main" id="{8699C3F5-2AF9-40DF-AFEE-2B951B084BD0}"/>
              </a:ext>
            </a:extLst>
          </p:cNvPr>
          <p:cNvPicPr>
            <a:picLocks noChangeAspect="1"/>
          </p:cNvPicPr>
          <p:nvPr/>
        </p:nvPicPr>
        <p:blipFill>
          <a:blip r:embed="rId3"/>
          <a:stretch>
            <a:fillRect/>
          </a:stretch>
        </p:blipFill>
        <p:spPr>
          <a:xfrm>
            <a:off x="116543" y="1778137"/>
            <a:ext cx="6003399" cy="3367606"/>
          </a:xfrm>
          <a:prstGeom prst="rect">
            <a:avLst/>
          </a:prstGeom>
          <a:ln>
            <a:solidFill>
              <a:schemeClr val="tx1"/>
            </a:solidFill>
          </a:ln>
        </p:spPr>
      </p:pic>
      <p:sp>
        <p:nvSpPr>
          <p:cNvPr id="6" name="Text Box 5">
            <a:extLst>
              <a:ext uri="{FF2B5EF4-FFF2-40B4-BE49-F238E27FC236}">
                <a16:creationId xmlns:a16="http://schemas.microsoft.com/office/drawing/2014/main" id="{C42095F3-4BF4-4C40-BC6D-96E0CF26ABA3}"/>
              </a:ext>
            </a:extLst>
          </p:cNvPr>
          <p:cNvSpPr txBox="1">
            <a:spLocks noChangeArrowheads="1"/>
          </p:cNvSpPr>
          <p:nvPr/>
        </p:nvSpPr>
        <p:spPr bwMode="auto">
          <a:xfrm>
            <a:off x="73025" y="103099"/>
            <a:ext cx="5834716" cy="138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The aim for this session: </a:t>
            </a:r>
          </a:p>
          <a:p>
            <a:pPr>
              <a:spcBef>
                <a:spcPct val="0"/>
              </a:spcBef>
            </a:pPr>
            <a:r>
              <a:rPr lang="en-US" altLang="en-US" sz="2800">
                <a:solidFill>
                  <a:srgbClr val="000000"/>
                </a:solidFill>
              </a:rPr>
              <a:t>How to go from </a:t>
            </a:r>
            <a:r>
              <a:rPr lang="en-US" altLang="en-US" sz="2800" i="1">
                <a:solidFill>
                  <a:srgbClr val="000000"/>
                </a:solidFill>
              </a:rPr>
              <a:t>raw Nightingale NMR metabolomics data</a:t>
            </a:r>
            <a:r>
              <a:rPr lang="en-US" altLang="en-US" sz="2800">
                <a:solidFill>
                  <a:srgbClr val="000000"/>
                </a:solidFill>
              </a:rPr>
              <a:t>…</a:t>
            </a:r>
          </a:p>
        </p:txBody>
      </p:sp>
      <p:sp>
        <p:nvSpPr>
          <p:cNvPr id="7" name="Freeform 7">
            <a:extLst>
              <a:ext uri="{FF2B5EF4-FFF2-40B4-BE49-F238E27FC236}">
                <a16:creationId xmlns:a16="http://schemas.microsoft.com/office/drawing/2014/main" id="{18CDEFDD-F8CB-4EA9-B922-95892BAC9408}"/>
              </a:ext>
            </a:extLst>
          </p:cNvPr>
          <p:cNvSpPr/>
          <p:nvPr/>
        </p:nvSpPr>
        <p:spPr>
          <a:xfrm rot="13721710">
            <a:off x="4143594" y="4538529"/>
            <a:ext cx="1642402" cy="1799377"/>
          </a:xfrm>
          <a:custGeom>
            <a:avLst/>
            <a:gdLst>
              <a:gd name="connsiteX0" fmla="*/ 1222130 w 1222130"/>
              <a:gd name="connsiteY0" fmla="*/ 39276 h 584399"/>
              <a:gd name="connsiteX1" fmla="*/ 518746 w 1222130"/>
              <a:gd name="connsiteY1" fmla="*/ 56861 h 584399"/>
              <a:gd name="connsiteX2" fmla="*/ 0 w 1222130"/>
              <a:gd name="connsiteY2" fmla="*/ 584399 h 584399"/>
            </a:gdLst>
            <a:ahLst/>
            <a:cxnLst>
              <a:cxn ang="0">
                <a:pos x="connsiteX0" y="connsiteY0"/>
              </a:cxn>
              <a:cxn ang="0">
                <a:pos x="connsiteX1" y="connsiteY1"/>
              </a:cxn>
              <a:cxn ang="0">
                <a:pos x="connsiteX2" y="connsiteY2"/>
              </a:cxn>
            </a:cxnLst>
            <a:rect l="l" t="t" r="r" b="b"/>
            <a:pathLst>
              <a:path w="1222130" h="584399">
                <a:moveTo>
                  <a:pt x="1222130" y="39276"/>
                </a:moveTo>
                <a:cubicBezTo>
                  <a:pt x="972282" y="2641"/>
                  <a:pt x="722434" y="-33993"/>
                  <a:pt x="518746" y="56861"/>
                </a:cubicBezTo>
                <a:cubicBezTo>
                  <a:pt x="315058" y="147715"/>
                  <a:pt x="157529" y="366057"/>
                  <a:pt x="0" y="584399"/>
                </a:cubicBezTo>
              </a:path>
            </a:pathLst>
          </a:custGeom>
          <a:noFill/>
          <a:ln w="57150">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4387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err="1">
                <a:solidFill>
                  <a:srgbClr val="000000"/>
                </a:solidFill>
              </a:rPr>
              <a:t>bind_cols</a:t>
            </a:r>
            <a:r>
              <a:rPr lang="en-US" altLang="en-US" sz="2800" i="1">
                <a:solidFill>
                  <a:srgbClr val="000000"/>
                </a:solidFill>
              </a:rPr>
              <a:t> </a:t>
            </a:r>
            <a:r>
              <a:rPr lang="en-US" altLang="en-US" sz="2800">
                <a:solidFill>
                  <a:srgbClr val="000000"/>
                </a:solidFill>
              </a:rPr>
              <a:t>or (preferably) </a:t>
            </a:r>
            <a:r>
              <a:rPr lang="en-US" altLang="en-US" sz="2800" i="1" err="1">
                <a:solidFill>
                  <a:srgbClr val="000000"/>
                </a:solidFill>
              </a:rPr>
              <a:t>left_join</a:t>
            </a:r>
            <a:r>
              <a:rPr lang="en-US" altLang="en-US" sz="2800" i="1">
                <a:solidFill>
                  <a:srgbClr val="000000"/>
                </a:solidFill>
              </a:rPr>
              <a:t> </a:t>
            </a:r>
          </a:p>
          <a:p>
            <a:pPr>
              <a:spcBef>
                <a:spcPct val="0"/>
              </a:spcBef>
            </a:pPr>
            <a:r>
              <a:rPr lang="en-US" altLang="en-US" sz="2800">
                <a:solidFill>
                  <a:srgbClr val="000000"/>
                </a:solidFill>
              </a:rPr>
              <a:t>to combine tables</a:t>
            </a:r>
          </a:p>
        </p:txBody>
      </p:sp>
      <p:pic>
        <p:nvPicPr>
          <p:cNvPr id="3" name="Bilde 2">
            <a:extLst>
              <a:ext uri="{FF2B5EF4-FFF2-40B4-BE49-F238E27FC236}">
                <a16:creationId xmlns:a16="http://schemas.microsoft.com/office/drawing/2014/main" id="{DAFD8BFF-3E15-4FFA-86BB-2E2E732E7706}"/>
              </a:ext>
            </a:extLst>
          </p:cNvPr>
          <p:cNvPicPr>
            <a:picLocks noChangeAspect="1"/>
          </p:cNvPicPr>
          <p:nvPr/>
        </p:nvPicPr>
        <p:blipFill rotWithShape="1">
          <a:blip r:embed="rId2"/>
          <a:srcRect b="35237"/>
          <a:stretch/>
        </p:blipFill>
        <p:spPr>
          <a:xfrm>
            <a:off x="0" y="1020301"/>
            <a:ext cx="9144000" cy="3677208"/>
          </a:xfrm>
          <a:prstGeom prst="rect">
            <a:avLst/>
          </a:prstGeom>
        </p:spPr>
      </p:pic>
      <p:pic>
        <p:nvPicPr>
          <p:cNvPr id="4" name="Bilde 3">
            <a:extLst>
              <a:ext uri="{FF2B5EF4-FFF2-40B4-BE49-F238E27FC236}">
                <a16:creationId xmlns:a16="http://schemas.microsoft.com/office/drawing/2014/main" id="{4A36A733-F506-43D4-A838-1EEECB7777D2}"/>
              </a:ext>
            </a:extLst>
          </p:cNvPr>
          <p:cNvPicPr>
            <a:picLocks noChangeAspect="1"/>
          </p:cNvPicPr>
          <p:nvPr/>
        </p:nvPicPr>
        <p:blipFill>
          <a:blip r:embed="rId3"/>
          <a:stretch>
            <a:fillRect/>
          </a:stretch>
        </p:blipFill>
        <p:spPr>
          <a:xfrm>
            <a:off x="0" y="4733564"/>
            <a:ext cx="9144000" cy="1869864"/>
          </a:xfrm>
          <a:prstGeom prst="rect">
            <a:avLst/>
          </a:prstGeom>
        </p:spPr>
      </p:pic>
      <p:sp>
        <p:nvSpPr>
          <p:cNvPr id="5" name="TekstSylinder 4">
            <a:extLst>
              <a:ext uri="{FF2B5EF4-FFF2-40B4-BE49-F238E27FC236}">
                <a16:creationId xmlns:a16="http://schemas.microsoft.com/office/drawing/2014/main" id="{C9C75E95-6009-4726-B63B-474884EBC99B}"/>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6" name="Picture 4" descr="Bilderesultat for dplyr">
            <a:extLst>
              <a:ext uri="{FF2B5EF4-FFF2-40B4-BE49-F238E27FC236}">
                <a16:creationId xmlns:a16="http://schemas.microsoft.com/office/drawing/2014/main" id="{CE51BC3E-F406-44B2-BDD5-A4D1A410C1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1611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err="1">
                <a:solidFill>
                  <a:srgbClr val="000000"/>
                </a:solidFill>
              </a:rPr>
              <a:t>bind_rows</a:t>
            </a:r>
            <a:r>
              <a:rPr lang="en-US" altLang="en-US" sz="2800" i="1">
                <a:solidFill>
                  <a:srgbClr val="000000"/>
                </a:solidFill>
              </a:rPr>
              <a:t> </a:t>
            </a:r>
            <a:r>
              <a:rPr lang="en-US" altLang="en-US" sz="2800">
                <a:solidFill>
                  <a:srgbClr val="000000"/>
                </a:solidFill>
              </a:rPr>
              <a:t>to paste tables below each other </a:t>
            </a:r>
          </a:p>
          <a:p>
            <a:pPr>
              <a:spcBef>
                <a:spcPct val="0"/>
              </a:spcBef>
            </a:pPr>
            <a:r>
              <a:rPr lang="en-US" altLang="en-US" sz="2800">
                <a:solidFill>
                  <a:srgbClr val="000000"/>
                </a:solidFill>
              </a:rPr>
              <a:t>as they are</a:t>
            </a:r>
          </a:p>
        </p:txBody>
      </p:sp>
      <p:pic>
        <p:nvPicPr>
          <p:cNvPr id="4" name="Bilde 3">
            <a:extLst>
              <a:ext uri="{FF2B5EF4-FFF2-40B4-BE49-F238E27FC236}">
                <a16:creationId xmlns:a16="http://schemas.microsoft.com/office/drawing/2014/main" id="{7A74B5BA-5961-4269-93F1-951F98DAF635}"/>
              </a:ext>
            </a:extLst>
          </p:cNvPr>
          <p:cNvPicPr>
            <a:picLocks noChangeAspect="1"/>
          </p:cNvPicPr>
          <p:nvPr/>
        </p:nvPicPr>
        <p:blipFill>
          <a:blip r:embed="rId2"/>
          <a:stretch>
            <a:fillRect/>
          </a:stretch>
        </p:blipFill>
        <p:spPr>
          <a:xfrm>
            <a:off x="0" y="3861519"/>
            <a:ext cx="9144000" cy="2664785"/>
          </a:xfrm>
          <a:prstGeom prst="rect">
            <a:avLst/>
          </a:prstGeom>
        </p:spPr>
      </p:pic>
      <p:pic>
        <p:nvPicPr>
          <p:cNvPr id="5" name="Bilde 4">
            <a:extLst>
              <a:ext uri="{FF2B5EF4-FFF2-40B4-BE49-F238E27FC236}">
                <a16:creationId xmlns:a16="http://schemas.microsoft.com/office/drawing/2014/main" id="{053C7B50-5FF9-4B41-B191-9F8E0A887E15}"/>
              </a:ext>
            </a:extLst>
          </p:cNvPr>
          <p:cNvPicPr>
            <a:picLocks noChangeAspect="1"/>
          </p:cNvPicPr>
          <p:nvPr/>
        </p:nvPicPr>
        <p:blipFill>
          <a:blip r:embed="rId3"/>
          <a:stretch>
            <a:fillRect/>
          </a:stretch>
        </p:blipFill>
        <p:spPr>
          <a:xfrm>
            <a:off x="1325935" y="1212974"/>
            <a:ext cx="2314575" cy="2133600"/>
          </a:xfrm>
          <a:prstGeom prst="rect">
            <a:avLst/>
          </a:prstGeom>
        </p:spPr>
      </p:pic>
      <p:pic>
        <p:nvPicPr>
          <p:cNvPr id="6" name="Bilde 5">
            <a:extLst>
              <a:ext uri="{FF2B5EF4-FFF2-40B4-BE49-F238E27FC236}">
                <a16:creationId xmlns:a16="http://schemas.microsoft.com/office/drawing/2014/main" id="{8689FFDD-50C3-4A11-9880-02A54476B29B}"/>
              </a:ext>
            </a:extLst>
          </p:cNvPr>
          <p:cNvPicPr>
            <a:picLocks noChangeAspect="1"/>
          </p:cNvPicPr>
          <p:nvPr/>
        </p:nvPicPr>
        <p:blipFill>
          <a:blip r:embed="rId4"/>
          <a:stretch>
            <a:fillRect/>
          </a:stretch>
        </p:blipFill>
        <p:spPr>
          <a:xfrm>
            <a:off x="4080343" y="1212974"/>
            <a:ext cx="3762375" cy="1724025"/>
          </a:xfrm>
          <a:prstGeom prst="rect">
            <a:avLst/>
          </a:prstGeom>
        </p:spPr>
      </p:pic>
      <p:sp>
        <p:nvSpPr>
          <p:cNvPr id="7" name="TekstSylinder 6">
            <a:extLst>
              <a:ext uri="{FF2B5EF4-FFF2-40B4-BE49-F238E27FC236}">
                <a16:creationId xmlns:a16="http://schemas.microsoft.com/office/drawing/2014/main" id="{2846246B-6F71-4959-BC81-C8E2D10946D3}"/>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8" name="Picture 4" descr="Bilderesultat for dplyr">
            <a:extLst>
              <a:ext uri="{FF2B5EF4-FFF2-40B4-BE49-F238E27FC236}">
                <a16:creationId xmlns:a16="http://schemas.microsoft.com/office/drawing/2014/main" id="{F58B8BB1-981A-47C6-937C-BD1E968589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9156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07F7F5E5-D89A-4A77-8ECA-B88F9751A308}"/>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a:solidFill>
                  <a:srgbClr val="000000"/>
                </a:solidFill>
              </a:rPr>
              <a:t>map</a:t>
            </a:r>
            <a:r>
              <a:rPr lang="en-US" altLang="en-US" sz="2800">
                <a:solidFill>
                  <a:srgbClr val="000000"/>
                </a:solidFill>
              </a:rPr>
              <a:t>, </a:t>
            </a:r>
            <a:r>
              <a:rPr lang="en-US" altLang="en-US" sz="2800" i="1">
                <a:solidFill>
                  <a:srgbClr val="000000"/>
                </a:solidFill>
              </a:rPr>
              <a:t>map2</a:t>
            </a:r>
            <a:r>
              <a:rPr lang="en-US" altLang="en-US" sz="2800">
                <a:solidFill>
                  <a:srgbClr val="000000"/>
                </a:solidFill>
              </a:rPr>
              <a:t> or </a:t>
            </a:r>
            <a:r>
              <a:rPr lang="en-US" altLang="en-US" sz="2800" i="1" err="1">
                <a:solidFill>
                  <a:srgbClr val="000000"/>
                </a:solidFill>
              </a:rPr>
              <a:t>pmap</a:t>
            </a:r>
            <a:r>
              <a:rPr lang="en-US" altLang="en-US" sz="2800" i="1">
                <a:solidFill>
                  <a:srgbClr val="000000"/>
                </a:solidFill>
              </a:rPr>
              <a:t> </a:t>
            </a:r>
            <a:r>
              <a:rPr lang="en-US" altLang="en-US" sz="2800">
                <a:solidFill>
                  <a:srgbClr val="000000"/>
                </a:solidFill>
              </a:rPr>
              <a:t>to iterate </a:t>
            </a:r>
          </a:p>
          <a:p>
            <a:pPr>
              <a:spcBef>
                <a:spcPct val="0"/>
              </a:spcBef>
            </a:pPr>
            <a:r>
              <a:rPr lang="en-US" altLang="en-US" sz="2800">
                <a:solidFill>
                  <a:srgbClr val="000000"/>
                </a:solidFill>
              </a:rPr>
              <a:t>(i.e. to do a repetitive task over and over again)</a:t>
            </a:r>
          </a:p>
        </p:txBody>
      </p:sp>
      <p:pic>
        <p:nvPicPr>
          <p:cNvPr id="3" name="Picture 20">
            <a:extLst>
              <a:ext uri="{FF2B5EF4-FFF2-40B4-BE49-F238E27FC236}">
                <a16:creationId xmlns:a16="http://schemas.microsoft.com/office/drawing/2014/main" id="{EEC0FCB4-3B88-4C6A-89E8-5BCA09F96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625" y="0"/>
            <a:ext cx="93237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3">
            <a:extLst>
              <a:ext uri="{FF2B5EF4-FFF2-40B4-BE49-F238E27FC236}">
                <a16:creationId xmlns:a16="http://schemas.microsoft.com/office/drawing/2014/main" id="{7C8B9E5B-B0B9-4DD6-93D3-EB12B82771BB}"/>
              </a:ext>
            </a:extLst>
          </p:cNvPr>
          <p:cNvPicPr>
            <a:picLocks noChangeAspect="1"/>
          </p:cNvPicPr>
          <p:nvPr/>
        </p:nvPicPr>
        <p:blipFill>
          <a:blip r:embed="rId3"/>
          <a:stretch>
            <a:fillRect/>
          </a:stretch>
        </p:blipFill>
        <p:spPr>
          <a:xfrm>
            <a:off x="0" y="1307848"/>
            <a:ext cx="9144000" cy="5210495"/>
          </a:xfrm>
          <a:prstGeom prst="rect">
            <a:avLst/>
          </a:prstGeom>
        </p:spPr>
      </p:pic>
      <p:sp>
        <p:nvSpPr>
          <p:cNvPr id="6" name="TekstSylinder 5">
            <a:extLst>
              <a:ext uri="{FF2B5EF4-FFF2-40B4-BE49-F238E27FC236}">
                <a16:creationId xmlns:a16="http://schemas.microsoft.com/office/drawing/2014/main" id="{234E17EC-7659-4B1C-A856-E67ED4C66CC3}"/>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spTree>
    <p:extLst>
      <p:ext uri="{BB962C8B-B14F-4D97-AF65-F5344CB8AC3E}">
        <p14:creationId xmlns:p14="http://schemas.microsoft.com/office/powerpoint/2010/main" val="12332992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07F7F5E5-D89A-4A77-8ECA-B88F9751A308}"/>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a:t>
            </a:r>
            <a:r>
              <a:rPr lang="en-US" altLang="en-US" sz="2800" i="1">
                <a:solidFill>
                  <a:srgbClr val="000000"/>
                </a:solidFill>
              </a:rPr>
              <a:t>map_*</a:t>
            </a:r>
            <a:r>
              <a:rPr lang="en-US" altLang="en-US" sz="2800">
                <a:solidFill>
                  <a:srgbClr val="000000"/>
                </a:solidFill>
              </a:rPr>
              <a:t>, </a:t>
            </a:r>
            <a:r>
              <a:rPr lang="en-US" altLang="en-US" sz="2800" i="1">
                <a:solidFill>
                  <a:srgbClr val="000000"/>
                </a:solidFill>
              </a:rPr>
              <a:t>map2_*</a:t>
            </a:r>
            <a:r>
              <a:rPr lang="en-US" altLang="en-US" sz="2800">
                <a:solidFill>
                  <a:srgbClr val="000000"/>
                </a:solidFill>
              </a:rPr>
              <a:t> or </a:t>
            </a:r>
            <a:r>
              <a:rPr lang="en-US" altLang="en-US" sz="2800" i="1" err="1">
                <a:solidFill>
                  <a:srgbClr val="000000"/>
                </a:solidFill>
              </a:rPr>
              <a:t>pmap</a:t>
            </a:r>
            <a:r>
              <a:rPr lang="en-US" altLang="en-US" sz="2800" i="1">
                <a:solidFill>
                  <a:srgbClr val="000000"/>
                </a:solidFill>
              </a:rPr>
              <a:t>_* </a:t>
            </a:r>
          </a:p>
          <a:p>
            <a:pPr>
              <a:spcBef>
                <a:spcPct val="0"/>
              </a:spcBef>
            </a:pPr>
            <a:r>
              <a:rPr lang="en-US" altLang="en-US" sz="2800">
                <a:solidFill>
                  <a:srgbClr val="000000"/>
                </a:solidFill>
              </a:rPr>
              <a:t>to return output other than a list</a:t>
            </a:r>
          </a:p>
        </p:txBody>
      </p:sp>
      <p:pic>
        <p:nvPicPr>
          <p:cNvPr id="3" name="Picture 20">
            <a:extLst>
              <a:ext uri="{FF2B5EF4-FFF2-40B4-BE49-F238E27FC236}">
                <a16:creationId xmlns:a16="http://schemas.microsoft.com/office/drawing/2014/main" id="{EEC0FCB4-3B88-4C6A-89E8-5BCA09F96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625" y="0"/>
            <a:ext cx="93237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4">
            <a:extLst>
              <a:ext uri="{FF2B5EF4-FFF2-40B4-BE49-F238E27FC236}">
                <a16:creationId xmlns:a16="http://schemas.microsoft.com/office/drawing/2014/main" id="{919A21D7-01CE-400F-8AB7-21DB833C6C51}"/>
              </a:ext>
            </a:extLst>
          </p:cNvPr>
          <p:cNvPicPr>
            <a:picLocks noChangeAspect="1"/>
          </p:cNvPicPr>
          <p:nvPr/>
        </p:nvPicPr>
        <p:blipFill>
          <a:blip r:embed="rId3"/>
          <a:stretch>
            <a:fillRect/>
          </a:stretch>
        </p:blipFill>
        <p:spPr>
          <a:xfrm>
            <a:off x="833437" y="1331540"/>
            <a:ext cx="7477125" cy="4714875"/>
          </a:xfrm>
          <a:prstGeom prst="rect">
            <a:avLst/>
          </a:prstGeom>
        </p:spPr>
      </p:pic>
      <p:sp>
        <p:nvSpPr>
          <p:cNvPr id="6" name="TekstSylinder 5">
            <a:extLst>
              <a:ext uri="{FF2B5EF4-FFF2-40B4-BE49-F238E27FC236}">
                <a16:creationId xmlns:a16="http://schemas.microsoft.com/office/drawing/2014/main" id="{98672F00-1C27-4993-B932-D0B8D5CB5D15}"/>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spTree>
    <p:extLst>
      <p:ext uri="{BB962C8B-B14F-4D97-AF65-F5344CB8AC3E}">
        <p14:creationId xmlns:p14="http://schemas.microsoft.com/office/powerpoint/2010/main" val="29323933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
            <a:extLst>
              <a:ext uri="{FF2B5EF4-FFF2-40B4-BE49-F238E27FC236}">
                <a16:creationId xmlns:a16="http://schemas.microsoft.com/office/drawing/2014/main" id="{0786B1AB-5929-4DDA-B1CA-0DEB96F704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a:extLst>
              <a:ext uri="{FF2B5EF4-FFF2-40B4-BE49-F238E27FC236}">
                <a16:creationId xmlns:a16="http://schemas.microsoft.com/office/drawing/2014/main" id="{CE98881E-E91D-4728-A221-2ECEE07A8428}"/>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the </a:t>
            </a:r>
            <a:r>
              <a:rPr lang="en-US" altLang="en-US" sz="2800" i="1">
                <a:solidFill>
                  <a:srgbClr val="000000"/>
                </a:solidFill>
              </a:rPr>
              <a:t>str_*</a:t>
            </a:r>
            <a:r>
              <a:rPr lang="en-US" altLang="en-US" sz="2800">
                <a:solidFill>
                  <a:srgbClr val="000000"/>
                </a:solidFill>
              </a:rPr>
              <a:t> family of functions to detect, subset </a:t>
            </a:r>
          </a:p>
          <a:p>
            <a:pPr>
              <a:spcBef>
                <a:spcPct val="0"/>
              </a:spcBef>
            </a:pPr>
            <a:r>
              <a:rPr lang="en-US" altLang="en-US" sz="2800">
                <a:solidFill>
                  <a:srgbClr val="000000"/>
                </a:solidFill>
              </a:rPr>
              <a:t>or mutate strings (i.e. text or character vectors)</a:t>
            </a:r>
          </a:p>
        </p:txBody>
      </p:sp>
      <p:pic>
        <p:nvPicPr>
          <p:cNvPr id="7" name="Bilde 6">
            <a:extLst>
              <a:ext uri="{FF2B5EF4-FFF2-40B4-BE49-F238E27FC236}">
                <a16:creationId xmlns:a16="http://schemas.microsoft.com/office/drawing/2014/main" id="{B630EF41-120B-412F-9592-04CD681D526B}"/>
              </a:ext>
            </a:extLst>
          </p:cNvPr>
          <p:cNvPicPr>
            <a:picLocks noChangeAspect="1"/>
          </p:cNvPicPr>
          <p:nvPr/>
        </p:nvPicPr>
        <p:blipFill>
          <a:blip r:embed="rId3"/>
          <a:stretch>
            <a:fillRect/>
          </a:stretch>
        </p:blipFill>
        <p:spPr>
          <a:xfrm>
            <a:off x="85166" y="2590599"/>
            <a:ext cx="8953500" cy="2676525"/>
          </a:xfrm>
          <a:prstGeom prst="rect">
            <a:avLst/>
          </a:prstGeom>
        </p:spPr>
      </p:pic>
      <p:pic>
        <p:nvPicPr>
          <p:cNvPr id="9" name="Bilde 8">
            <a:extLst>
              <a:ext uri="{FF2B5EF4-FFF2-40B4-BE49-F238E27FC236}">
                <a16:creationId xmlns:a16="http://schemas.microsoft.com/office/drawing/2014/main" id="{29BA6729-5D1A-4388-B54A-423396335F2C}"/>
              </a:ext>
            </a:extLst>
          </p:cNvPr>
          <p:cNvPicPr>
            <a:picLocks noChangeAspect="1"/>
          </p:cNvPicPr>
          <p:nvPr/>
        </p:nvPicPr>
        <p:blipFill>
          <a:blip r:embed="rId4"/>
          <a:stretch>
            <a:fillRect/>
          </a:stretch>
        </p:blipFill>
        <p:spPr>
          <a:xfrm>
            <a:off x="129147" y="5188600"/>
            <a:ext cx="8867775" cy="1285875"/>
          </a:xfrm>
          <a:prstGeom prst="rect">
            <a:avLst/>
          </a:prstGeom>
        </p:spPr>
      </p:pic>
      <p:pic>
        <p:nvPicPr>
          <p:cNvPr id="10" name="Bilde 9">
            <a:extLst>
              <a:ext uri="{FF2B5EF4-FFF2-40B4-BE49-F238E27FC236}">
                <a16:creationId xmlns:a16="http://schemas.microsoft.com/office/drawing/2014/main" id="{BCD09B32-5281-4D4A-B90E-AE7317283412}"/>
              </a:ext>
            </a:extLst>
          </p:cNvPr>
          <p:cNvPicPr>
            <a:picLocks noChangeAspect="1"/>
          </p:cNvPicPr>
          <p:nvPr/>
        </p:nvPicPr>
        <p:blipFill>
          <a:blip r:embed="rId5"/>
          <a:stretch>
            <a:fillRect/>
          </a:stretch>
        </p:blipFill>
        <p:spPr>
          <a:xfrm>
            <a:off x="73117" y="1336296"/>
            <a:ext cx="8334375" cy="1352550"/>
          </a:xfrm>
          <a:prstGeom prst="rect">
            <a:avLst/>
          </a:prstGeom>
        </p:spPr>
      </p:pic>
      <p:sp>
        <p:nvSpPr>
          <p:cNvPr id="11" name="TekstSylinder 10">
            <a:extLst>
              <a:ext uri="{FF2B5EF4-FFF2-40B4-BE49-F238E27FC236}">
                <a16:creationId xmlns:a16="http://schemas.microsoft.com/office/drawing/2014/main" id="{EEE53EC1-0AAB-4026-9315-C42BDEB3FD7F}"/>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spTree>
    <p:extLst>
      <p:ext uri="{BB962C8B-B14F-4D97-AF65-F5344CB8AC3E}">
        <p14:creationId xmlns:p14="http://schemas.microsoft.com/office/powerpoint/2010/main" val="4965142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B50391C5-2982-41E1-B38C-38E58630E782}"/>
              </a:ext>
            </a:extLst>
          </p:cNvPr>
          <p:cNvPicPr>
            <a:picLocks noChangeAspect="1"/>
          </p:cNvPicPr>
          <p:nvPr/>
        </p:nvPicPr>
        <p:blipFill>
          <a:blip r:embed="rId2"/>
          <a:stretch>
            <a:fillRect/>
          </a:stretch>
        </p:blipFill>
        <p:spPr>
          <a:xfrm>
            <a:off x="0" y="3561124"/>
            <a:ext cx="9144000" cy="2353440"/>
          </a:xfrm>
          <a:prstGeom prst="rect">
            <a:avLst/>
          </a:prstGeom>
        </p:spPr>
      </p:pic>
      <p:pic>
        <p:nvPicPr>
          <p:cNvPr id="3" name="Picture 26">
            <a:extLst>
              <a:ext uri="{FF2B5EF4-FFF2-40B4-BE49-F238E27FC236}">
                <a16:creationId xmlns:a16="http://schemas.microsoft.com/office/drawing/2014/main" id="{0C127AFD-9C75-41F8-8EFA-D502BB051B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2249" y="0"/>
            <a:ext cx="931751"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a:extLst>
              <a:ext uri="{FF2B5EF4-FFF2-40B4-BE49-F238E27FC236}">
                <a16:creationId xmlns:a16="http://schemas.microsoft.com/office/drawing/2014/main" id="{7442E082-44C9-4124-9A63-5806DFFC05A6}"/>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the </a:t>
            </a:r>
            <a:r>
              <a:rPr lang="en-US" altLang="en-US" sz="2800" i="1" err="1">
                <a:solidFill>
                  <a:srgbClr val="000000"/>
                </a:solidFill>
              </a:rPr>
              <a:t>fct</a:t>
            </a:r>
            <a:r>
              <a:rPr lang="en-US" altLang="en-US" sz="2800" i="1">
                <a:solidFill>
                  <a:srgbClr val="000000"/>
                </a:solidFill>
              </a:rPr>
              <a:t>_*</a:t>
            </a:r>
            <a:r>
              <a:rPr lang="en-US" altLang="en-US" sz="2800">
                <a:solidFill>
                  <a:srgbClr val="000000"/>
                </a:solidFill>
              </a:rPr>
              <a:t> family of functions to work with factors </a:t>
            </a:r>
          </a:p>
          <a:p>
            <a:pPr>
              <a:spcBef>
                <a:spcPct val="0"/>
              </a:spcBef>
            </a:pPr>
            <a:r>
              <a:rPr lang="en-US" altLang="en-US" sz="2800">
                <a:solidFill>
                  <a:srgbClr val="000000"/>
                </a:solidFill>
              </a:rPr>
              <a:t>(R’s data structure for categorical data)</a:t>
            </a:r>
          </a:p>
        </p:txBody>
      </p:sp>
      <p:sp>
        <p:nvSpPr>
          <p:cNvPr id="6" name="TekstSylinder 5">
            <a:extLst>
              <a:ext uri="{FF2B5EF4-FFF2-40B4-BE49-F238E27FC236}">
                <a16:creationId xmlns:a16="http://schemas.microsoft.com/office/drawing/2014/main" id="{90FC530A-1A75-44C3-9555-133F06C0D52A}"/>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7" name="Bilde 6">
            <a:extLst>
              <a:ext uri="{FF2B5EF4-FFF2-40B4-BE49-F238E27FC236}">
                <a16:creationId xmlns:a16="http://schemas.microsoft.com/office/drawing/2014/main" id="{C5653CE9-D2BC-4844-A46E-B01DDE803589}"/>
              </a:ext>
            </a:extLst>
          </p:cNvPr>
          <p:cNvPicPr>
            <a:picLocks noChangeAspect="1"/>
          </p:cNvPicPr>
          <p:nvPr/>
        </p:nvPicPr>
        <p:blipFill>
          <a:blip r:embed="rId4"/>
          <a:stretch>
            <a:fillRect/>
          </a:stretch>
        </p:blipFill>
        <p:spPr>
          <a:xfrm>
            <a:off x="5616386" y="1672882"/>
            <a:ext cx="3290047" cy="1514567"/>
          </a:xfrm>
          <a:prstGeom prst="rect">
            <a:avLst/>
          </a:prstGeom>
        </p:spPr>
      </p:pic>
      <p:pic>
        <p:nvPicPr>
          <p:cNvPr id="8" name="Bilde 7">
            <a:extLst>
              <a:ext uri="{FF2B5EF4-FFF2-40B4-BE49-F238E27FC236}">
                <a16:creationId xmlns:a16="http://schemas.microsoft.com/office/drawing/2014/main" id="{9DCFFD4F-09F2-4795-B969-7EAEF69FD2A0}"/>
              </a:ext>
            </a:extLst>
          </p:cNvPr>
          <p:cNvPicPr>
            <a:picLocks noChangeAspect="1"/>
          </p:cNvPicPr>
          <p:nvPr/>
        </p:nvPicPr>
        <p:blipFill>
          <a:blip r:embed="rId5"/>
          <a:stretch>
            <a:fillRect/>
          </a:stretch>
        </p:blipFill>
        <p:spPr>
          <a:xfrm>
            <a:off x="237567" y="1594728"/>
            <a:ext cx="4989656" cy="1670874"/>
          </a:xfrm>
          <a:prstGeom prst="rect">
            <a:avLst/>
          </a:prstGeom>
        </p:spPr>
      </p:pic>
    </p:spTree>
    <p:extLst>
      <p:ext uri="{BB962C8B-B14F-4D97-AF65-F5344CB8AC3E}">
        <p14:creationId xmlns:p14="http://schemas.microsoft.com/office/powerpoint/2010/main" val="37163300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8">
            <a:extLst>
              <a:ext uri="{FF2B5EF4-FFF2-40B4-BE49-F238E27FC236}">
                <a16:creationId xmlns:a16="http://schemas.microsoft.com/office/drawing/2014/main" id="{527C6B2E-2851-494C-8ED6-92EA932D9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625" y="0"/>
            <a:ext cx="932375"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a:extLst>
              <a:ext uri="{FF2B5EF4-FFF2-40B4-BE49-F238E27FC236}">
                <a16:creationId xmlns:a16="http://schemas.microsoft.com/office/drawing/2014/main" id="{50107D76-961B-475F-9291-7F331C6A96E8}"/>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the </a:t>
            </a:r>
            <a:r>
              <a:rPr lang="en-US" altLang="en-US" sz="2800" i="1" err="1">
                <a:solidFill>
                  <a:srgbClr val="000000"/>
                </a:solidFill>
              </a:rPr>
              <a:t>ymdhms</a:t>
            </a:r>
            <a:r>
              <a:rPr lang="en-US" altLang="en-US" sz="2800">
                <a:solidFill>
                  <a:srgbClr val="000000"/>
                </a:solidFill>
              </a:rPr>
              <a:t> functions to convert </a:t>
            </a:r>
          </a:p>
          <a:p>
            <a:pPr>
              <a:spcBef>
                <a:spcPct val="0"/>
              </a:spcBef>
            </a:pPr>
            <a:r>
              <a:rPr lang="en-US" altLang="en-US" sz="2800">
                <a:solidFill>
                  <a:srgbClr val="000000"/>
                </a:solidFill>
              </a:rPr>
              <a:t>strings or numbers to date-times</a:t>
            </a:r>
          </a:p>
        </p:txBody>
      </p:sp>
      <p:sp>
        <p:nvSpPr>
          <p:cNvPr id="6" name="TekstSylinder 5">
            <a:extLst>
              <a:ext uri="{FF2B5EF4-FFF2-40B4-BE49-F238E27FC236}">
                <a16:creationId xmlns:a16="http://schemas.microsoft.com/office/drawing/2014/main" id="{23579FEE-314F-4665-99FE-0A7048A26FB6}"/>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pic>
        <p:nvPicPr>
          <p:cNvPr id="7" name="Bilde 6">
            <a:extLst>
              <a:ext uri="{FF2B5EF4-FFF2-40B4-BE49-F238E27FC236}">
                <a16:creationId xmlns:a16="http://schemas.microsoft.com/office/drawing/2014/main" id="{EBE63BE2-1919-462C-883C-4E438F0E3E60}"/>
              </a:ext>
            </a:extLst>
          </p:cNvPr>
          <p:cNvPicPr>
            <a:picLocks noChangeAspect="1"/>
          </p:cNvPicPr>
          <p:nvPr/>
        </p:nvPicPr>
        <p:blipFill>
          <a:blip r:embed="rId3"/>
          <a:stretch>
            <a:fillRect/>
          </a:stretch>
        </p:blipFill>
        <p:spPr>
          <a:xfrm>
            <a:off x="809625" y="1545853"/>
            <a:ext cx="7524750" cy="4591050"/>
          </a:xfrm>
          <a:prstGeom prst="rect">
            <a:avLst/>
          </a:prstGeom>
        </p:spPr>
      </p:pic>
    </p:spTree>
    <p:extLst>
      <p:ext uri="{BB962C8B-B14F-4D97-AF65-F5344CB8AC3E}">
        <p14:creationId xmlns:p14="http://schemas.microsoft.com/office/powerpoint/2010/main" val="25198273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kstSylinder 6">
            <a:extLst>
              <a:ext uri="{FF2B5EF4-FFF2-40B4-BE49-F238E27FC236}">
                <a16:creationId xmlns:a16="http://schemas.microsoft.com/office/drawing/2014/main" id="{37D92038-8997-4853-826C-CFE1A825D8E6}"/>
              </a:ext>
            </a:extLst>
          </p:cNvPr>
          <p:cNvSpPr txBox="1"/>
          <p:nvPr/>
        </p:nvSpPr>
        <p:spPr>
          <a:xfrm>
            <a:off x="615564" y="2967335"/>
            <a:ext cx="7912872" cy="923330"/>
          </a:xfrm>
          <a:prstGeom prst="rect">
            <a:avLst/>
          </a:prstGeom>
          <a:noFill/>
        </p:spPr>
        <p:txBody>
          <a:bodyPr wrap="none" rtlCol="0">
            <a:spAutoFit/>
          </a:bodyPr>
          <a:lstStyle/>
          <a:p>
            <a:r>
              <a:rPr lang="nb-NO" sz="5400">
                <a:solidFill>
                  <a:schemeClr val="bg1"/>
                </a:solidFill>
              </a:rPr>
              <a:t>A </a:t>
            </a:r>
            <a:r>
              <a:rPr lang="nb-NO" sz="5400" err="1">
                <a:solidFill>
                  <a:schemeClr val="bg1"/>
                </a:solidFill>
              </a:rPr>
              <a:t>directory</a:t>
            </a:r>
            <a:r>
              <a:rPr lang="nb-NO" sz="5400">
                <a:solidFill>
                  <a:schemeClr val="bg1"/>
                </a:solidFill>
              </a:rPr>
              <a:t> </a:t>
            </a:r>
            <a:r>
              <a:rPr lang="nb-NO" sz="5400" err="1">
                <a:solidFill>
                  <a:schemeClr val="bg1"/>
                </a:solidFill>
              </a:rPr>
              <a:t>of</a:t>
            </a:r>
            <a:r>
              <a:rPr lang="nb-NO" sz="5400">
                <a:solidFill>
                  <a:schemeClr val="bg1"/>
                </a:solidFill>
              </a:rPr>
              <a:t> </a:t>
            </a:r>
            <a:r>
              <a:rPr lang="nb-NO" sz="5400" err="1">
                <a:solidFill>
                  <a:schemeClr val="bg1"/>
                </a:solidFill>
              </a:rPr>
              <a:t>visualizations</a:t>
            </a:r>
            <a:endParaRPr lang="nb-NO" sz="5400">
              <a:solidFill>
                <a:schemeClr val="bg1"/>
              </a:solidFill>
            </a:endParaRPr>
          </a:p>
        </p:txBody>
      </p:sp>
    </p:spTree>
    <p:extLst>
      <p:ext uri="{BB962C8B-B14F-4D97-AF65-F5344CB8AC3E}">
        <p14:creationId xmlns:p14="http://schemas.microsoft.com/office/powerpoint/2010/main" val="19210648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amounts with one set of categories</a:t>
            </a:r>
            <a:r>
              <a:rPr lang="en-US" altLang="en-US" sz="2800">
                <a:solidFill>
                  <a:srgbClr val="000000"/>
                </a:solidFill>
              </a:rPr>
              <a:t>?</a:t>
            </a:r>
          </a:p>
        </p:txBody>
      </p:sp>
      <p:sp>
        <p:nvSpPr>
          <p:cNvPr id="3" name="Rektangel 2">
            <a:extLst>
              <a:ext uri="{FF2B5EF4-FFF2-40B4-BE49-F238E27FC236}">
                <a16:creationId xmlns:a16="http://schemas.microsoft.com/office/drawing/2014/main" id="{AEAA2F2C-07E4-4A03-A052-3D8CDF0A12E9}"/>
              </a:ext>
            </a:extLst>
          </p:cNvPr>
          <p:cNvSpPr/>
          <p:nvPr/>
        </p:nvSpPr>
        <p:spPr>
          <a:xfrm>
            <a:off x="6712527" y="6504796"/>
            <a:ext cx="2359755" cy="276999"/>
          </a:xfrm>
          <a:prstGeom prst="rect">
            <a:avLst/>
          </a:prstGeom>
        </p:spPr>
        <p:txBody>
          <a:bodyPr wrap="square">
            <a:spAutoFit/>
          </a:bodyPr>
          <a:lstStyle/>
          <a:p>
            <a:r>
              <a:rPr lang="nb-NO" sz="1200">
                <a:hlinkClick r:id="rId3"/>
              </a:rPr>
              <a:t>https://serialmentor.com/dataviz/</a:t>
            </a:r>
            <a:endParaRPr lang="nb-NO" sz="1200"/>
          </a:p>
        </p:txBody>
      </p:sp>
      <p:pic>
        <p:nvPicPr>
          <p:cNvPr id="4" name="Bilde 3">
            <a:extLst>
              <a:ext uri="{FF2B5EF4-FFF2-40B4-BE49-F238E27FC236}">
                <a16:creationId xmlns:a16="http://schemas.microsoft.com/office/drawing/2014/main" id="{C5EED50F-3E76-4D86-A298-5D06B89E8C76}"/>
              </a:ext>
            </a:extLst>
          </p:cNvPr>
          <p:cNvPicPr>
            <a:picLocks noChangeAspect="1"/>
          </p:cNvPicPr>
          <p:nvPr/>
        </p:nvPicPr>
        <p:blipFill>
          <a:blip r:embed="rId4"/>
          <a:stretch>
            <a:fillRect/>
          </a:stretch>
        </p:blipFill>
        <p:spPr>
          <a:xfrm>
            <a:off x="28575" y="1952625"/>
            <a:ext cx="9086850" cy="2952750"/>
          </a:xfrm>
          <a:prstGeom prst="rect">
            <a:avLst/>
          </a:prstGeom>
        </p:spPr>
      </p:pic>
      <p:pic>
        <p:nvPicPr>
          <p:cNvPr id="6" name="Picture 4" descr="Cover image">
            <a:extLst>
              <a:ext uri="{FF2B5EF4-FFF2-40B4-BE49-F238E27FC236}">
                <a16:creationId xmlns:a16="http://schemas.microsoft.com/office/drawing/2014/main" id="{3200836F-0298-4B8C-B257-DEE301ADE6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6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amounts with two or more set of categories</a:t>
            </a:r>
            <a:r>
              <a:rPr lang="en-US" altLang="en-US" sz="2800">
                <a:solidFill>
                  <a:srgbClr val="000000"/>
                </a:solidFill>
              </a:rPr>
              <a:t>?</a:t>
            </a:r>
          </a:p>
        </p:txBody>
      </p:sp>
      <p:pic>
        <p:nvPicPr>
          <p:cNvPr id="9" name="Bilde 8">
            <a:extLst>
              <a:ext uri="{FF2B5EF4-FFF2-40B4-BE49-F238E27FC236}">
                <a16:creationId xmlns:a16="http://schemas.microsoft.com/office/drawing/2014/main" id="{0A0E0067-E9EB-40AF-8B58-4F97A50B2BC6}"/>
              </a:ext>
            </a:extLst>
          </p:cNvPr>
          <p:cNvPicPr>
            <a:picLocks noChangeAspect="1"/>
          </p:cNvPicPr>
          <p:nvPr/>
        </p:nvPicPr>
        <p:blipFill>
          <a:blip r:embed="rId3"/>
          <a:stretch>
            <a:fillRect/>
          </a:stretch>
        </p:blipFill>
        <p:spPr>
          <a:xfrm>
            <a:off x="613064" y="1030302"/>
            <a:ext cx="5504854" cy="2700000"/>
          </a:xfrm>
          <a:prstGeom prst="rect">
            <a:avLst/>
          </a:prstGeom>
        </p:spPr>
      </p:pic>
      <p:pic>
        <p:nvPicPr>
          <p:cNvPr id="10" name="Bilde 9">
            <a:extLst>
              <a:ext uri="{FF2B5EF4-FFF2-40B4-BE49-F238E27FC236}">
                <a16:creationId xmlns:a16="http://schemas.microsoft.com/office/drawing/2014/main" id="{3DEDCFE0-8F00-46E2-914A-3C62871CDE52}"/>
              </a:ext>
            </a:extLst>
          </p:cNvPr>
          <p:cNvPicPr>
            <a:picLocks noChangeAspect="1"/>
          </p:cNvPicPr>
          <p:nvPr/>
        </p:nvPicPr>
        <p:blipFill>
          <a:blip r:embed="rId4"/>
          <a:stretch>
            <a:fillRect/>
          </a:stretch>
        </p:blipFill>
        <p:spPr>
          <a:xfrm>
            <a:off x="621801" y="3767549"/>
            <a:ext cx="5487379" cy="2700000"/>
          </a:xfrm>
          <a:prstGeom prst="rect">
            <a:avLst/>
          </a:prstGeom>
        </p:spPr>
      </p:pic>
      <p:pic>
        <p:nvPicPr>
          <p:cNvPr id="11" name="Bilde 10">
            <a:extLst>
              <a:ext uri="{FF2B5EF4-FFF2-40B4-BE49-F238E27FC236}">
                <a16:creationId xmlns:a16="http://schemas.microsoft.com/office/drawing/2014/main" id="{0249FF9B-7593-4405-8354-1DD7A7B62273}"/>
              </a:ext>
            </a:extLst>
          </p:cNvPr>
          <p:cNvPicPr>
            <a:picLocks noChangeAspect="1"/>
          </p:cNvPicPr>
          <p:nvPr/>
        </p:nvPicPr>
        <p:blipFill>
          <a:blip r:embed="rId5"/>
          <a:stretch>
            <a:fillRect/>
          </a:stretch>
        </p:blipFill>
        <p:spPr>
          <a:xfrm>
            <a:off x="6117918" y="2388100"/>
            <a:ext cx="2691205" cy="2700000"/>
          </a:xfrm>
          <a:prstGeom prst="rect">
            <a:avLst/>
          </a:prstGeom>
        </p:spPr>
      </p:pic>
      <p:sp>
        <p:nvSpPr>
          <p:cNvPr id="7" name="Rektangel 6">
            <a:extLst>
              <a:ext uri="{FF2B5EF4-FFF2-40B4-BE49-F238E27FC236}">
                <a16:creationId xmlns:a16="http://schemas.microsoft.com/office/drawing/2014/main" id="{A932D5D7-0993-4B69-84F1-C927B9EC5C93}"/>
              </a:ext>
            </a:extLst>
          </p:cNvPr>
          <p:cNvSpPr/>
          <p:nvPr/>
        </p:nvSpPr>
        <p:spPr>
          <a:xfrm>
            <a:off x="6712527" y="6504796"/>
            <a:ext cx="2359755" cy="276999"/>
          </a:xfrm>
          <a:prstGeom prst="rect">
            <a:avLst/>
          </a:prstGeom>
        </p:spPr>
        <p:txBody>
          <a:bodyPr wrap="square">
            <a:spAutoFit/>
          </a:bodyPr>
          <a:lstStyle/>
          <a:p>
            <a:r>
              <a:rPr lang="nb-NO" sz="1200">
                <a:hlinkClick r:id="rId6"/>
              </a:rPr>
              <a:t>https://serialmentor.com/dataviz/</a:t>
            </a:r>
            <a:endParaRPr lang="nb-NO" sz="1200"/>
          </a:p>
        </p:txBody>
      </p:sp>
      <p:pic>
        <p:nvPicPr>
          <p:cNvPr id="8" name="Picture 4" descr="Cover image">
            <a:extLst>
              <a:ext uri="{FF2B5EF4-FFF2-40B4-BE49-F238E27FC236}">
                <a16:creationId xmlns:a16="http://schemas.microsoft.com/office/drawing/2014/main" id="{18027D5E-2054-43B8-B944-3B70B885CC8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8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97E7ACB6-F112-4AC2-ACB4-24C83F713F6B}"/>
              </a:ext>
            </a:extLst>
          </p:cNvPr>
          <p:cNvSpPr txBox="1"/>
          <p:nvPr/>
        </p:nvSpPr>
        <p:spPr>
          <a:xfrm>
            <a:off x="1479109" y="2967335"/>
            <a:ext cx="6185797" cy="923330"/>
          </a:xfrm>
          <a:prstGeom prst="rect">
            <a:avLst/>
          </a:prstGeom>
          <a:noFill/>
        </p:spPr>
        <p:txBody>
          <a:bodyPr wrap="none" rtlCol="0">
            <a:spAutoFit/>
          </a:bodyPr>
          <a:lstStyle/>
          <a:p>
            <a:pPr algn="ctr"/>
            <a:r>
              <a:rPr lang="nb-NO" sz="5400" dirty="0" err="1" smtClean="0">
                <a:solidFill>
                  <a:schemeClr val="bg1"/>
                </a:solidFill>
              </a:rPr>
              <a:t>Cheatsheet</a:t>
            </a:r>
            <a:r>
              <a:rPr lang="nb-NO" sz="5400" dirty="0" smtClean="0">
                <a:solidFill>
                  <a:schemeClr val="bg1"/>
                </a:solidFill>
              </a:rPr>
              <a:t> </a:t>
            </a:r>
            <a:r>
              <a:rPr lang="nb-NO" sz="5400" dirty="0" err="1" smtClean="0">
                <a:solidFill>
                  <a:schemeClr val="bg1"/>
                </a:solidFill>
              </a:rPr>
              <a:t>handouts</a:t>
            </a:r>
            <a:endParaRPr lang="nb-NO" sz="5400" dirty="0">
              <a:solidFill>
                <a:schemeClr val="bg1"/>
              </a:solidFill>
            </a:endParaRPr>
          </a:p>
        </p:txBody>
      </p:sp>
    </p:spTree>
    <p:extLst>
      <p:ext uri="{BB962C8B-B14F-4D97-AF65-F5344CB8AC3E}">
        <p14:creationId xmlns:p14="http://schemas.microsoft.com/office/powerpoint/2010/main" val="22415417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a single distribution</a:t>
            </a:r>
            <a:r>
              <a:rPr lang="en-US" altLang="en-US" sz="2800">
                <a:solidFill>
                  <a:srgbClr val="000000"/>
                </a:solidFill>
              </a:rPr>
              <a:t>?</a:t>
            </a:r>
          </a:p>
        </p:txBody>
      </p:sp>
      <p:pic>
        <p:nvPicPr>
          <p:cNvPr id="4" name="Bilde 3">
            <a:extLst>
              <a:ext uri="{FF2B5EF4-FFF2-40B4-BE49-F238E27FC236}">
                <a16:creationId xmlns:a16="http://schemas.microsoft.com/office/drawing/2014/main" id="{0F7E482B-3DD1-4D68-9E86-7A4429BAC1A3}"/>
              </a:ext>
            </a:extLst>
          </p:cNvPr>
          <p:cNvPicPr>
            <a:picLocks noChangeAspect="1"/>
          </p:cNvPicPr>
          <p:nvPr/>
        </p:nvPicPr>
        <p:blipFill>
          <a:blip r:embed="rId3"/>
          <a:stretch>
            <a:fillRect/>
          </a:stretch>
        </p:blipFill>
        <p:spPr>
          <a:xfrm>
            <a:off x="1850366" y="1019911"/>
            <a:ext cx="5443269" cy="2700000"/>
          </a:xfrm>
          <a:prstGeom prst="rect">
            <a:avLst/>
          </a:prstGeom>
        </p:spPr>
      </p:pic>
      <p:pic>
        <p:nvPicPr>
          <p:cNvPr id="5" name="Bilde 4">
            <a:extLst>
              <a:ext uri="{FF2B5EF4-FFF2-40B4-BE49-F238E27FC236}">
                <a16:creationId xmlns:a16="http://schemas.microsoft.com/office/drawing/2014/main" id="{1B362813-2369-4252-ADD2-E93C2499B636}"/>
              </a:ext>
            </a:extLst>
          </p:cNvPr>
          <p:cNvPicPr>
            <a:picLocks noChangeAspect="1"/>
          </p:cNvPicPr>
          <p:nvPr/>
        </p:nvPicPr>
        <p:blipFill>
          <a:blip r:embed="rId4"/>
          <a:stretch>
            <a:fillRect/>
          </a:stretch>
        </p:blipFill>
        <p:spPr>
          <a:xfrm>
            <a:off x="1828592" y="3745489"/>
            <a:ext cx="5486817" cy="2700000"/>
          </a:xfrm>
          <a:prstGeom prst="rect">
            <a:avLst/>
          </a:prstGeom>
        </p:spPr>
      </p:pic>
      <p:sp>
        <p:nvSpPr>
          <p:cNvPr id="6" name="Rektangel 5">
            <a:extLst>
              <a:ext uri="{FF2B5EF4-FFF2-40B4-BE49-F238E27FC236}">
                <a16:creationId xmlns:a16="http://schemas.microsoft.com/office/drawing/2014/main" id="{0BBFC53E-89A4-4844-BC14-C52C6013040D}"/>
              </a:ext>
            </a:extLst>
          </p:cNvPr>
          <p:cNvSpPr/>
          <p:nvPr/>
        </p:nvSpPr>
        <p:spPr>
          <a:xfrm>
            <a:off x="6712527" y="6504796"/>
            <a:ext cx="2359755" cy="276999"/>
          </a:xfrm>
          <a:prstGeom prst="rect">
            <a:avLst/>
          </a:prstGeom>
        </p:spPr>
        <p:txBody>
          <a:bodyPr wrap="square">
            <a:spAutoFit/>
          </a:bodyPr>
          <a:lstStyle/>
          <a:p>
            <a:r>
              <a:rPr lang="nb-NO" sz="1200">
                <a:hlinkClick r:id="rId5"/>
              </a:rPr>
              <a:t>https://serialmentor.com/dataviz/</a:t>
            </a:r>
            <a:endParaRPr lang="nb-NO" sz="1200"/>
          </a:p>
        </p:txBody>
      </p:sp>
      <p:pic>
        <p:nvPicPr>
          <p:cNvPr id="7" name="Picture 4" descr="Cover image">
            <a:extLst>
              <a:ext uri="{FF2B5EF4-FFF2-40B4-BE49-F238E27FC236}">
                <a16:creationId xmlns:a16="http://schemas.microsoft.com/office/drawing/2014/main" id="{DEEA6B1E-EB01-4604-BE0D-83EF573F2D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72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many distributions</a:t>
            </a:r>
            <a:r>
              <a:rPr lang="en-US" altLang="en-US" sz="2800">
                <a:solidFill>
                  <a:srgbClr val="000000"/>
                </a:solidFill>
              </a:rPr>
              <a:t>?</a:t>
            </a:r>
          </a:p>
        </p:txBody>
      </p:sp>
      <p:pic>
        <p:nvPicPr>
          <p:cNvPr id="6" name="Bilde 5">
            <a:extLst>
              <a:ext uri="{FF2B5EF4-FFF2-40B4-BE49-F238E27FC236}">
                <a16:creationId xmlns:a16="http://schemas.microsoft.com/office/drawing/2014/main" id="{50BA9A43-CCB6-4FF7-A833-E60724D0B8B4}"/>
              </a:ext>
            </a:extLst>
          </p:cNvPr>
          <p:cNvPicPr>
            <a:picLocks noChangeAspect="1"/>
          </p:cNvPicPr>
          <p:nvPr/>
        </p:nvPicPr>
        <p:blipFill>
          <a:blip r:embed="rId3"/>
          <a:stretch>
            <a:fillRect/>
          </a:stretch>
        </p:blipFill>
        <p:spPr>
          <a:xfrm>
            <a:off x="0" y="1341179"/>
            <a:ext cx="9144000" cy="4528936"/>
          </a:xfrm>
          <a:prstGeom prst="rect">
            <a:avLst/>
          </a:prstGeom>
        </p:spPr>
      </p:pic>
      <p:sp>
        <p:nvSpPr>
          <p:cNvPr id="7" name="Rektangel 6">
            <a:extLst>
              <a:ext uri="{FF2B5EF4-FFF2-40B4-BE49-F238E27FC236}">
                <a16:creationId xmlns:a16="http://schemas.microsoft.com/office/drawing/2014/main" id="{4AEAF204-9F64-4B54-A1FB-55D9EF31EA5D}"/>
              </a:ext>
            </a:extLst>
          </p:cNvPr>
          <p:cNvSpPr/>
          <p:nvPr/>
        </p:nvSpPr>
        <p:spPr>
          <a:xfrm>
            <a:off x="0" y="1341179"/>
            <a:ext cx="4572000" cy="2254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2106A4C3-C8F3-450B-BD27-7C0AC36E258D}"/>
              </a:ext>
            </a:extLst>
          </p:cNvPr>
          <p:cNvSpPr/>
          <p:nvPr/>
        </p:nvSpPr>
        <p:spPr>
          <a:xfrm>
            <a:off x="4572000" y="1341178"/>
            <a:ext cx="4572000" cy="2254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6B12EBDA-D99F-4B39-91F0-013DA441EDC3}"/>
              </a:ext>
            </a:extLst>
          </p:cNvPr>
          <p:cNvSpPr/>
          <p:nvPr/>
        </p:nvSpPr>
        <p:spPr>
          <a:xfrm>
            <a:off x="-1" y="3595815"/>
            <a:ext cx="6845643" cy="2254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A9B41A20-886B-44A0-A5B4-67DF606D7B64}"/>
              </a:ext>
            </a:extLst>
          </p:cNvPr>
          <p:cNvSpPr/>
          <p:nvPr/>
        </p:nvSpPr>
        <p:spPr>
          <a:xfrm>
            <a:off x="6712527" y="6504796"/>
            <a:ext cx="2359755" cy="276999"/>
          </a:xfrm>
          <a:prstGeom prst="rect">
            <a:avLst/>
          </a:prstGeom>
        </p:spPr>
        <p:txBody>
          <a:bodyPr wrap="square">
            <a:spAutoFit/>
          </a:bodyPr>
          <a:lstStyle/>
          <a:p>
            <a:r>
              <a:rPr lang="nb-NO" sz="1200">
                <a:hlinkClick r:id="rId4"/>
              </a:rPr>
              <a:t>https://serialmentor.com/dataviz/</a:t>
            </a:r>
            <a:endParaRPr lang="nb-NO" sz="1200"/>
          </a:p>
        </p:txBody>
      </p:sp>
      <p:pic>
        <p:nvPicPr>
          <p:cNvPr id="11" name="Picture 4" descr="Cover image">
            <a:extLst>
              <a:ext uri="{FF2B5EF4-FFF2-40B4-BE49-F238E27FC236}">
                <a16:creationId xmlns:a16="http://schemas.microsoft.com/office/drawing/2014/main" id="{15350F96-A451-465F-B545-14ABCEE7DD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7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F43693A4-2093-45FD-BEBD-772743D3189F}"/>
              </a:ext>
            </a:extLst>
          </p:cNvPr>
          <p:cNvPicPr>
            <a:picLocks noChangeAspect="1"/>
          </p:cNvPicPr>
          <p:nvPr/>
        </p:nvPicPr>
        <p:blipFill>
          <a:blip r:embed="rId3"/>
          <a:stretch>
            <a:fillRect/>
          </a:stretch>
        </p:blipFill>
        <p:spPr>
          <a:xfrm>
            <a:off x="1757893" y="1015594"/>
            <a:ext cx="5442994" cy="2700000"/>
          </a:xfrm>
          <a:prstGeom prst="rect">
            <a:avLst/>
          </a:prstGeom>
        </p:spPr>
      </p:pic>
      <p:pic>
        <p:nvPicPr>
          <p:cNvPr id="7" name="Bilde 6">
            <a:extLst>
              <a:ext uri="{FF2B5EF4-FFF2-40B4-BE49-F238E27FC236}">
                <a16:creationId xmlns:a16="http://schemas.microsoft.com/office/drawing/2014/main" id="{A77B7E38-7430-49D8-B139-0BA71AAD448E}"/>
              </a:ext>
            </a:extLst>
          </p:cNvPr>
          <p:cNvPicPr>
            <a:picLocks noChangeAspect="1"/>
          </p:cNvPicPr>
          <p:nvPr/>
        </p:nvPicPr>
        <p:blipFill>
          <a:blip r:embed="rId4"/>
          <a:stretch>
            <a:fillRect/>
          </a:stretch>
        </p:blipFill>
        <p:spPr>
          <a:xfrm>
            <a:off x="1714068" y="3708690"/>
            <a:ext cx="5530645" cy="2700000"/>
          </a:xfrm>
          <a:prstGeom prst="rect">
            <a:avLst/>
          </a:prstGeom>
        </p:spPr>
      </p:pic>
      <p:sp>
        <p:nvSpPr>
          <p:cNvPr id="8" name="Rektangel 7">
            <a:extLst>
              <a:ext uri="{FF2B5EF4-FFF2-40B4-BE49-F238E27FC236}">
                <a16:creationId xmlns:a16="http://schemas.microsoft.com/office/drawing/2014/main" id="{ABD9E154-FA0C-417F-ADDE-7CF6796C1095}"/>
              </a:ext>
            </a:extLst>
          </p:cNvPr>
          <p:cNvSpPr/>
          <p:nvPr/>
        </p:nvSpPr>
        <p:spPr>
          <a:xfrm>
            <a:off x="1757893" y="1030302"/>
            <a:ext cx="2652742" cy="2678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Frihåndsform: figur 8">
            <a:extLst>
              <a:ext uri="{FF2B5EF4-FFF2-40B4-BE49-F238E27FC236}">
                <a16:creationId xmlns:a16="http://schemas.microsoft.com/office/drawing/2014/main" id="{D79599EE-ABCA-4E83-AD56-BB2EBCC34DDB}"/>
              </a:ext>
            </a:extLst>
          </p:cNvPr>
          <p:cNvSpPr/>
          <p:nvPr/>
        </p:nvSpPr>
        <p:spPr>
          <a:xfrm>
            <a:off x="1676400" y="995082"/>
            <a:ext cx="5576047" cy="5396753"/>
          </a:xfrm>
          <a:custGeom>
            <a:avLst/>
            <a:gdLst>
              <a:gd name="connsiteX0" fmla="*/ 2859741 w 5576047"/>
              <a:gd name="connsiteY0" fmla="*/ 8965 h 5396753"/>
              <a:gd name="connsiteX1" fmla="*/ 2841812 w 5576047"/>
              <a:gd name="connsiteY1" fmla="*/ 2725271 h 5396753"/>
              <a:gd name="connsiteX2" fmla="*/ 0 w 5576047"/>
              <a:gd name="connsiteY2" fmla="*/ 2725271 h 5396753"/>
              <a:gd name="connsiteX3" fmla="*/ 17929 w 5576047"/>
              <a:gd name="connsiteY3" fmla="*/ 5378824 h 5396753"/>
              <a:gd name="connsiteX4" fmla="*/ 5576047 w 5576047"/>
              <a:gd name="connsiteY4" fmla="*/ 5396753 h 5396753"/>
              <a:gd name="connsiteX5" fmla="*/ 5531224 w 5576047"/>
              <a:gd name="connsiteY5" fmla="*/ 0 h 5396753"/>
              <a:gd name="connsiteX6" fmla="*/ 2859741 w 5576047"/>
              <a:gd name="connsiteY6" fmla="*/ 8965 h 539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6047" h="5396753">
                <a:moveTo>
                  <a:pt x="2859741" y="8965"/>
                </a:moveTo>
                <a:lnTo>
                  <a:pt x="2841812" y="2725271"/>
                </a:lnTo>
                <a:lnTo>
                  <a:pt x="0" y="2725271"/>
                </a:lnTo>
                <a:lnTo>
                  <a:pt x="17929" y="5378824"/>
                </a:lnTo>
                <a:lnTo>
                  <a:pt x="5576047" y="5396753"/>
                </a:lnTo>
                <a:lnTo>
                  <a:pt x="5531224" y="0"/>
                </a:lnTo>
                <a:lnTo>
                  <a:pt x="2859741" y="8965"/>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a single proportion</a:t>
            </a:r>
            <a:r>
              <a:rPr lang="en-US" altLang="en-US" sz="2800">
                <a:solidFill>
                  <a:srgbClr val="000000"/>
                </a:solidFill>
              </a:rPr>
              <a:t>?</a:t>
            </a:r>
          </a:p>
        </p:txBody>
      </p:sp>
      <p:sp>
        <p:nvSpPr>
          <p:cNvPr id="10" name="Rektangel 9">
            <a:extLst>
              <a:ext uri="{FF2B5EF4-FFF2-40B4-BE49-F238E27FC236}">
                <a16:creationId xmlns:a16="http://schemas.microsoft.com/office/drawing/2014/main" id="{CA6F6514-ED98-445F-85D3-FE6BC2766985}"/>
              </a:ext>
            </a:extLst>
          </p:cNvPr>
          <p:cNvSpPr/>
          <p:nvPr/>
        </p:nvSpPr>
        <p:spPr>
          <a:xfrm>
            <a:off x="6712527" y="6504796"/>
            <a:ext cx="2359755" cy="276999"/>
          </a:xfrm>
          <a:prstGeom prst="rect">
            <a:avLst/>
          </a:prstGeom>
        </p:spPr>
        <p:txBody>
          <a:bodyPr wrap="square">
            <a:spAutoFit/>
          </a:bodyPr>
          <a:lstStyle/>
          <a:p>
            <a:r>
              <a:rPr lang="nb-NO" sz="1200">
                <a:hlinkClick r:id="rId5"/>
              </a:rPr>
              <a:t>https://serialmentor.com/dataviz/</a:t>
            </a:r>
            <a:endParaRPr lang="nb-NO" sz="1200"/>
          </a:p>
        </p:txBody>
      </p:sp>
      <p:pic>
        <p:nvPicPr>
          <p:cNvPr id="11" name="Picture 4" descr="Cover image">
            <a:extLst>
              <a:ext uri="{FF2B5EF4-FFF2-40B4-BE49-F238E27FC236}">
                <a16:creationId xmlns:a16="http://schemas.microsoft.com/office/drawing/2014/main" id="{2004F6DF-F808-4DCD-8329-174E44CCA3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44492A7E-B6A5-47F4-BF86-0746030125E3}"/>
              </a:ext>
            </a:extLst>
          </p:cNvPr>
          <p:cNvPicPr>
            <a:picLocks noChangeAspect="1"/>
          </p:cNvPicPr>
          <p:nvPr/>
        </p:nvPicPr>
        <p:blipFill>
          <a:blip r:embed="rId3"/>
          <a:stretch>
            <a:fillRect/>
          </a:stretch>
        </p:blipFill>
        <p:spPr>
          <a:xfrm>
            <a:off x="1790641" y="1051084"/>
            <a:ext cx="5521154" cy="2700000"/>
          </a:xfrm>
          <a:prstGeom prst="rect">
            <a:avLst/>
          </a:prstGeom>
        </p:spPr>
      </p:pic>
      <p:pic>
        <p:nvPicPr>
          <p:cNvPr id="8" name="Bilde 7">
            <a:extLst>
              <a:ext uri="{FF2B5EF4-FFF2-40B4-BE49-F238E27FC236}">
                <a16:creationId xmlns:a16="http://schemas.microsoft.com/office/drawing/2014/main" id="{708C2DD9-30D5-4B59-B57B-0F920069892A}"/>
              </a:ext>
            </a:extLst>
          </p:cNvPr>
          <p:cNvPicPr>
            <a:picLocks noChangeAspect="1"/>
          </p:cNvPicPr>
          <p:nvPr/>
        </p:nvPicPr>
        <p:blipFill>
          <a:blip r:embed="rId4"/>
          <a:stretch>
            <a:fillRect/>
          </a:stretch>
        </p:blipFill>
        <p:spPr>
          <a:xfrm>
            <a:off x="1798960" y="3739860"/>
            <a:ext cx="5504516" cy="2700000"/>
          </a:xfrm>
          <a:prstGeom prst="rect">
            <a:avLst/>
          </a:prstGeom>
        </p:spPr>
      </p:pic>
      <p:sp>
        <p:nvSpPr>
          <p:cNvPr id="9" name="Rektangel 8">
            <a:extLst>
              <a:ext uri="{FF2B5EF4-FFF2-40B4-BE49-F238E27FC236}">
                <a16:creationId xmlns:a16="http://schemas.microsoft.com/office/drawing/2014/main" id="{FDAAD4B1-1DD5-4CF6-AD88-287800DDF332}"/>
              </a:ext>
            </a:extLst>
          </p:cNvPr>
          <p:cNvSpPr/>
          <p:nvPr/>
        </p:nvSpPr>
        <p:spPr>
          <a:xfrm>
            <a:off x="1757893" y="1030302"/>
            <a:ext cx="2652742" cy="2678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Frihåndsform: figur 9">
            <a:extLst>
              <a:ext uri="{FF2B5EF4-FFF2-40B4-BE49-F238E27FC236}">
                <a16:creationId xmlns:a16="http://schemas.microsoft.com/office/drawing/2014/main" id="{6096C375-240F-46FE-AA55-F5D77F3365AE}"/>
              </a:ext>
            </a:extLst>
          </p:cNvPr>
          <p:cNvSpPr/>
          <p:nvPr/>
        </p:nvSpPr>
        <p:spPr>
          <a:xfrm>
            <a:off x="1676400" y="995082"/>
            <a:ext cx="5576047" cy="5396753"/>
          </a:xfrm>
          <a:custGeom>
            <a:avLst/>
            <a:gdLst>
              <a:gd name="connsiteX0" fmla="*/ 2859741 w 5576047"/>
              <a:gd name="connsiteY0" fmla="*/ 8965 h 5396753"/>
              <a:gd name="connsiteX1" fmla="*/ 2841812 w 5576047"/>
              <a:gd name="connsiteY1" fmla="*/ 2725271 h 5396753"/>
              <a:gd name="connsiteX2" fmla="*/ 0 w 5576047"/>
              <a:gd name="connsiteY2" fmla="*/ 2725271 h 5396753"/>
              <a:gd name="connsiteX3" fmla="*/ 17929 w 5576047"/>
              <a:gd name="connsiteY3" fmla="*/ 5378824 h 5396753"/>
              <a:gd name="connsiteX4" fmla="*/ 5576047 w 5576047"/>
              <a:gd name="connsiteY4" fmla="*/ 5396753 h 5396753"/>
              <a:gd name="connsiteX5" fmla="*/ 5531224 w 5576047"/>
              <a:gd name="connsiteY5" fmla="*/ 0 h 5396753"/>
              <a:gd name="connsiteX6" fmla="*/ 2859741 w 5576047"/>
              <a:gd name="connsiteY6" fmla="*/ 8965 h 539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6047" h="5396753">
                <a:moveTo>
                  <a:pt x="2859741" y="8965"/>
                </a:moveTo>
                <a:lnTo>
                  <a:pt x="2841812" y="2725271"/>
                </a:lnTo>
                <a:lnTo>
                  <a:pt x="0" y="2725271"/>
                </a:lnTo>
                <a:lnTo>
                  <a:pt x="17929" y="5378824"/>
                </a:lnTo>
                <a:lnTo>
                  <a:pt x="5576047" y="5396753"/>
                </a:lnTo>
                <a:lnTo>
                  <a:pt x="5531224" y="0"/>
                </a:lnTo>
                <a:lnTo>
                  <a:pt x="2859741" y="8965"/>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many proportions</a:t>
            </a:r>
            <a:r>
              <a:rPr lang="en-US" altLang="en-US" sz="2800">
                <a:solidFill>
                  <a:srgbClr val="000000"/>
                </a:solidFill>
              </a:rPr>
              <a:t>?</a:t>
            </a:r>
          </a:p>
        </p:txBody>
      </p:sp>
      <p:sp>
        <p:nvSpPr>
          <p:cNvPr id="11" name="Rektangel 10">
            <a:extLst>
              <a:ext uri="{FF2B5EF4-FFF2-40B4-BE49-F238E27FC236}">
                <a16:creationId xmlns:a16="http://schemas.microsoft.com/office/drawing/2014/main" id="{15BC24E2-3C05-42A1-9E77-A289B09BC1B8}"/>
              </a:ext>
            </a:extLst>
          </p:cNvPr>
          <p:cNvSpPr/>
          <p:nvPr/>
        </p:nvSpPr>
        <p:spPr>
          <a:xfrm>
            <a:off x="6712527" y="6504796"/>
            <a:ext cx="2359755" cy="276999"/>
          </a:xfrm>
          <a:prstGeom prst="rect">
            <a:avLst/>
          </a:prstGeom>
        </p:spPr>
        <p:txBody>
          <a:bodyPr wrap="square">
            <a:spAutoFit/>
          </a:bodyPr>
          <a:lstStyle/>
          <a:p>
            <a:r>
              <a:rPr lang="nb-NO" sz="1200">
                <a:hlinkClick r:id="rId5"/>
              </a:rPr>
              <a:t>https://serialmentor.com/dataviz/</a:t>
            </a:r>
            <a:endParaRPr lang="nb-NO" sz="1200"/>
          </a:p>
        </p:txBody>
      </p:sp>
      <p:pic>
        <p:nvPicPr>
          <p:cNvPr id="12" name="Picture 4" descr="Cover image">
            <a:extLst>
              <a:ext uri="{FF2B5EF4-FFF2-40B4-BE49-F238E27FC236}">
                <a16:creationId xmlns:a16="http://schemas.microsoft.com/office/drawing/2014/main" id="{50791DEB-DA9A-4C2E-8ECC-777B488514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39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nested proportions</a:t>
            </a:r>
            <a:r>
              <a:rPr lang="en-US" altLang="en-US" sz="2800">
                <a:solidFill>
                  <a:srgbClr val="000000"/>
                </a:solidFill>
              </a:rPr>
              <a:t>?</a:t>
            </a:r>
          </a:p>
        </p:txBody>
      </p:sp>
      <p:pic>
        <p:nvPicPr>
          <p:cNvPr id="3" name="Bilde 2">
            <a:extLst>
              <a:ext uri="{FF2B5EF4-FFF2-40B4-BE49-F238E27FC236}">
                <a16:creationId xmlns:a16="http://schemas.microsoft.com/office/drawing/2014/main" id="{D8D1CBF7-9F36-44D4-8EC1-8DEDCA34421B}"/>
              </a:ext>
            </a:extLst>
          </p:cNvPr>
          <p:cNvPicPr>
            <a:picLocks noChangeAspect="1"/>
          </p:cNvPicPr>
          <p:nvPr/>
        </p:nvPicPr>
        <p:blipFill>
          <a:blip r:embed="rId3"/>
          <a:stretch>
            <a:fillRect/>
          </a:stretch>
        </p:blipFill>
        <p:spPr>
          <a:xfrm>
            <a:off x="28575" y="1943100"/>
            <a:ext cx="9086850" cy="2971800"/>
          </a:xfrm>
          <a:prstGeom prst="rect">
            <a:avLst/>
          </a:prstGeom>
        </p:spPr>
      </p:pic>
      <p:sp>
        <p:nvSpPr>
          <p:cNvPr id="5" name="Rektangel 4">
            <a:extLst>
              <a:ext uri="{FF2B5EF4-FFF2-40B4-BE49-F238E27FC236}">
                <a16:creationId xmlns:a16="http://schemas.microsoft.com/office/drawing/2014/main" id="{9E0FAE80-2DE8-4EC9-AC5F-B742EF003BC9}"/>
              </a:ext>
            </a:extLst>
          </p:cNvPr>
          <p:cNvSpPr/>
          <p:nvPr/>
        </p:nvSpPr>
        <p:spPr>
          <a:xfrm>
            <a:off x="6712527" y="6504796"/>
            <a:ext cx="2359755" cy="276999"/>
          </a:xfrm>
          <a:prstGeom prst="rect">
            <a:avLst/>
          </a:prstGeom>
        </p:spPr>
        <p:txBody>
          <a:bodyPr wrap="square">
            <a:spAutoFit/>
          </a:bodyPr>
          <a:lstStyle/>
          <a:p>
            <a:r>
              <a:rPr lang="nb-NO" sz="1200">
                <a:hlinkClick r:id="rId4"/>
              </a:rPr>
              <a:t>https://serialmentor.com/dataviz/</a:t>
            </a:r>
            <a:endParaRPr lang="nb-NO" sz="1200"/>
          </a:p>
        </p:txBody>
      </p:sp>
      <p:pic>
        <p:nvPicPr>
          <p:cNvPr id="6" name="Picture 4" descr="Cover image">
            <a:extLst>
              <a:ext uri="{FF2B5EF4-FFF2-40B4-BE49-F238E27FC236}">
                <a16:creationId xmlns:a16="http://schemas.microsoft.com/office/drawing/2014/main" id="{298CC031-258A-4463-9239-41CD93AEF4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2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an x-y relationship</a:t>
            </a:r>
            <a:r>
              <a:rPr lang="en-US" altLang="en-US" sz="2800">
                <a:solidFill>
                  <a:srgbClr val="000000"/>
                </a:solidFill>
              </a:rPr>
              <a:t>?</a:t>
            </a:r>
          </a:p>
        </p:txBody>
      </p:sp>
      <p:pic>
        <p:nvPicPr>
          <p:cNvPr id="6" name="Bilde 5">
            <a:extLst>
              <a:ext uri="{FF2B5EF4-FFF2-40B4-BE49-F238E27FC236}">
                <a16:creationId xmlns:a16="http://schemas.microsoft.com/office/drawing/2014/main" id="{CC9D2565-1B79-4A5C-97DA-572EA00DAFCA}"/>
              </a:ext>
            </a:extLst>
          </p:cNvPr>
          <p:cNvPicPr>
            <a:picLocks noChangeAspect="1"/>
          </p:cNvPicPr>
          <p:nvPr/>
        </p:nvPicPr>
        <p:blipFill>
          <a:blip r:embed="rId3"/>
          <a:stretch>
            <a:fillRect/>
          </a:stretch>
        </p:blipFill>
        <p:spPr>
          <a:xfrm>
            <a:off x="1973783" y="3740730"/>
            <a:ext cx="5486262" cy="2700000"/>
          </a:xfrm>
          <a:prstGeom prst="rect">
            <a:avLst/>
          </a:prstGeom>
        </p:spPr>
      </p:pic>
      <p:pic>
        <p:nvPicPr>
          <p:cNvPr id="7" name="Bilde 6">
            <a:extLst>
              <a:ext uri="{FF2B5EF4-FFF2-40B4-BE49-F238E27FC236}">
                <a16:creationId xmlns:a16="http://schemas.microsoft.com/office/drawing/2014/main" id="{757DD22B-774A-4EF7-A0FE-9481C76C9A46}"/>
              </a:ext>
            </a:extLst>
          </p:cNvPr>
          <p:cNvPicPr>
            <a:picLocks noChangeAspect="1"/>
          </p:cNvPicPr>
          <p:nvPr/>
        </p:nvPicPr>
        <p:blipFill>
          <a:blip r:embed="rId4"/>
          <a:stretch>
            <a:fillRect/>
          </a:stretch>
        </p:blipFill>
        <p:spPr>
          <a:xfrm>
            <a:off x="1977972" y="1072803"/>
            <a:ext cx="5477885" cy="2700000"/>
          </a:xfrm>
          <a:prstGeom prst="rect">
            <a:avLst/>
          </a:prstGeom>
        </p:spPr>
      </p:pic>
      <p:sp>
        <p:nvSpPr>
          <p:cNvPr id="8" name="Rektangel 7">
            <a:extLst>
              <a:ext uri="{FF2B5EF4-FFF2-40B4-BE49-F238E27FC236}">
                <a16:creationId xmlns:a16="http://schemas.microsoft.com/office/drawing/2014/main" id="{67D44201-8D0E-40E6-8142-F5A1D4FF8434}"/>
              </a:ext>
            </a:extLst>
          </p:cNvPr>
          <p:cNvSpPr/>
          <p:nvPr/>
        </p:nvSpPr>
        <p:spPr>
          <a:xfrm>
            <a:off x="6712527" y="6504796"/>
            <a:ext cx="2359755" cy="276999"/>
          </a:xfrm>
          <a:prstGeom prst="rect">
            <a:avLst/>
          </a:prstGeom>
        </p:spPr>
        <p:txBody>
          <a:bodyPr wrap="square">
            <a:spAutoFit/>
          </a:bodyPr>
          <a:lstStyle/>
          <a:p>
            <a:r>
              <a:rPr lang="nb-NO" sz="1200">
                <a:hlinkClick r:id="rId5"/>
              </a:rPr>
              <a:t>https://serialmentor.com/dataviz/</a:t>
            </a:r>
            <a:endParaRPr lang="nb-NO" sz="1200"/>
          </a:p>
        </p:txBody>
      </p:sp>
      <p:pic>
        <p:nvPicPr>
          <p:cNvPr id="9" name="Picture 4" descr="Cover image">
            <a:extLst>
              <a:ext uri="{FF2B5EF4-FFF2-40B4-BE49-F238E27FC236}">
                <a16:creationId xmlns:a16="http://schemas.microsoft.com/office/drawing/2014/main" id="{89D47587-05D4-48FE-BCDE-ED0F7ABA2E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49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an x-y relationship that suffers from </a:t>
            </a:r>
            <a:r>
              <a:rPr lang="en-US" altLang="en-US" sz="2800" i="1" err="1">
                <a:solidFill>
                  <a:srgbClr val="000000"/>
                </a:solidFill>
              </a:rPr>
              <a:t>overplotting</a:t>
            </a:r>
            <a:r>
              <a:rPr lang="en-US" altLang="en-US" sz="2800">
                <a:solidFill>
                  <a:srgbClr val="000000"/>
                </a:solidFill>
              </a:rPr>
              <a:t>?</a:t>
            </a:r>
          </a:p>
        </p:txBody>
      </p:sp>
      <p:pic>
        <p:nvPicPr>
          <p:cNvPr id="10" name="Bilde 9">
            <a:extLst>
              <a:ext uri="{FF2B5EF4-FFF2-40B4-BE49-F238E27FC236}">
                <a16:creationId xmlns:a16="http://schemas.microsoft.com/office/drawing/2014/main" id="{CCE1FA1E-2DB2-456A-8A64-FB7D11FE5BB4}"/>
              </a:ext>
            </a:extLst>
          </p:cNvPr>
          <p:cNvPicPr>
            <a:picLocks noChangeAspect="1"/>
          </p:cNvPicPr>
          <p:nvPr/>
        </p:nvPicPr>
        <p:blipFill>
          <a:blip r:embed="rId3"/>
          <a:stretch>
            <a:fillRect/>
          </a:stretch>
        </p:blipFill>
        <p:spPr>
          <a:xfrm>
            <a:off x="28575" y="1943100"/>
            <a:ext cx="9086850" cy="2971800"/>
          </a:xfrm>
          <a:prstGeom prst="rect">
            <a:avLst/>
          </a:prstGeom>
        </p:spPr>
      </p:pic>
      <p:sp>
        <p:nvSpPr>
          <p:cNvPr id="6" name="Rektangel 5">
            <a:extLst>
              <a:ext uri="{FF2B5EF4-FFF2-40B4-BE49-F238E27FC236}">
                <a16:creationId xmlns:a16="http://schemas.microsoft.com/office/drawing/2014/main" id="{D70217A3-1F05-41A9-85F4-3257AD11DAB0}"/>
              </a:ext>
            </a:extLst>
          </p:cNvPr>
          <p:cNvSpPr/>
          <p:nvPr/>
        </p:nvSpPr>
        <p:spPr>
          <a:xfrm>
            <a:off x="6712527" y="6504796"/>
            <a:ext cx="2359755" cy="276999"/>
          </a:xfrm>
          <a:prstGeom prst="rect">
            <a:avLst/>
          </a:prstGeom>
        </p:spPr>
        <p:txBody>
          <a:bodyPr wrap="square">
            <a:spAutoFit/>
          </a:bodyPr>
          <a:lstStyle/>
          <a:p>
            <a:r>
              <a:rPr lang="nb-NO" sz="1200">
                <a:hlinkClick r:id="rId4"/>
              </a:rPr>
              <a:t>https://serialmentor.com/dataviz/</a:t>
            </a:r>
            <a:endParaRPr lang="nb-NO" sz="1200"/>
          </a:p>
        </p:txBody>
      </p:sp>
      <p:pic>
        <p:nvPicPr>
          <p:cNvPr id="7" name="Picture 4" descr="Cover image">
            <a:extLst>
              <a:ext uri="{FF2B5EF4-FFF2-40B4-BE49-F238E27FC236}">
                <a16:creationId xmlns:a16="http://schemas.microsoft.com/office/drawing/2014/main" id="{1FEB3CF3-CA44-4647-808D-3642FE65A9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2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a trend in a x-y relationship</a:t>
            </a:r>
            <a:r>
              <a:rPr lang="en-US" altLang="en-US" sz="2800">
                <a:solidFill>
                  <a:srgbClr val="000000"/>
                </a:solidFill>
              </a:rPr>
              <a:t>?</a:t>
            </a:r>
          </a:p>
        </p:txBody>
      </p:sp>
      <p:pic>
        <p:nvPicPr>
          <p:cNvPr id="7" name="Bilde 6">
            <a:extLst>
              <a:ext uri="{FF2B5EF4-FFF2-40B4-BE49-F238E27FC236}">
                <a16:creationId xmlns:a16="http://schemas.microsoft.com/office/drawing/2014/main" id="{8FD4B81B-CA21-4494-B1EC-FB8EE0A4C652}"/>
              </a:ext>
            </a:extLst>
          </p:cNvPr>
          <p:cNvPicPr>
            <a:picLocks noChangeAspect="1"/>
          </p:cNvPicPr>
          <p:nvPr/>
        </p:nvPicPr>
        <p:blipFill>
          <a:blip r:embed="rId3"/>
          <a:stretch>
            <a:fillRect/>
          </a:stretch>
        </p:blipFill>
        <p:spPr>
          <a:xfrm>
            <a:off x="3100671" y="1953000"/>
            <a:ext cx="2942659" cy="2952000"/>
          </a:xfrm>
          <a:prstGeom prst="rect">
            <a:avLst/>
          </a:prstGeom>
        </p:spPr>
      </p:pic>
      <p:sp>
        <p:nvSpPr>
          <p:cNvPr id="6" name="Rektangel 5">
            <a:extLst>
              <a:ext uri="{FF2B5EF4-FFF2-40B4-BE49-F238E27FC236}">
                <a16:creationId xmlns:a16="http://schemas.microsoft.com/office/drawing/2014/main" id="{38ECE0F2-92DD-48DB-B9C8-8A48055F789B}"/>
              </a:ext>
            </a:extLst>
          </p:cNvPr>
          <p:cNvSpPr/>
          <p:nvPr/>
        </p:nvSpPr>
        <p:spPr>
          <a:xfrm>
            <a:off x="6712527" y="6504796"/>
            <a:ext cx="2359755" cy="276999"/>
          </a:xfrm>
          <a:prstGeom prst="rect">
            <a:avLst/>
          </a:prstGeom>
        </p:spPr>
        <p:txBody>
          <a:bodyPr wrap="square">
            <a:spAutoFit/>
          </a:bodyPr>
          <a:lstStyle/>
          <a:p>
            <a:r>
              <a:rPr lang="nb-NO" sz="1200">
                <a:hlinkClick r:id="rId4"/>
              </a:rPr>
              <a:t>https://serialmentor.com/dataviz/</a:t>
            </a:r>
            <a:endParaRPr lang="nb-NO" sz="1200"/>
          </a:p>
        </p:txBody>
      </p:sp>
      <p:pic>
        <p:nvPicPr>
          <p:cNvPr id="8" name="Picture 4" descr="Cover image">
            <a:extLst>
              <a:ext uri="{FF2B5EF4-FFF2-40B4-BE49-F238E27FC236}">
                <a16:creationId xmlns:a16="http://schemas.microsoft.com/office/drawing/2014/main" id="{351B0778-316D-472B-94C3-E260781642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61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many x-y relationships</a:t>
            </a:r>
            <a:r>
              <a:rPr lang="en-US" altLang="en-US" sz="2800">
                <a:solidFill>
                  <a:srgbClr val="000000"/>
                </a:solidFill>
              </a:rPr>
              <a:t>?</a:t>
            </a:r>
          </a:p>
        </p:txBody>
      </p:sp>
      <p:pic>
        <p:nvPicPr>
          <p:cNvPr id="3" name="Bilde 2">
            <a:extLst>
              <a:ext uri="{FF2B5EF4-FFF2-40B4-BE49-F238E27FC236}">
                <a16:creationId xmlns:a16="http://schemas.microsoft.com/office/drawing/2014/main" id="{B5AF68E3-8417-4681-A022-4D0F6703AA8A}"/>
              </a:ext>
            </a:extLst>
          </p:cNvPr>
          <p:cNvPicPr>
            <a:picLocks noChangeAspect="1"/>
          </p:cNvPicPr>
          <p:nvPr/>
        </p:nvPicPr>
        <p:blipFill>
          <a:blip r:embed="rId3"/>
          <a:stretch>
            <a:fillRect/>
          </a:stretch>
        </p:blipFill>
        <p:spPr>
          <a:xfrm>
            <a:off x="1632762" y="2135375"/>
            <a:ext cx="2962275" cy="2924175"/>
          </a:xfrm>
          <a:prstGeom prst="rect">
            <a:avLst/>
          </a:prstGeom>
        </p:spPr>
      </p:pic>
      <p:pic>
        <p:nvPicPr>
          <p:cNvPr id="7" name="Bilde 6">
            <a:extLst>
              <a:ext uri="{FF2B5EF4-FFF2-40B4-BE49-F238E27FC236}">
                <a16:creationId xmlns:a16="http://schemas.microsoft.com/office/drawing/2014/main" id="{5B90375A-8D2F-419C-A5DA-7A8DA7923703}"/>
              </a:ext>
            </a:extLst>
          </p:cNvPr>
          <p:cNvPicPr>
            <a:picLocks noChangeAspect="1"/>
          </p:cNvPicPr>
          <p:nvPr/>
        </p:nvPicPr>
        <p:blipFill>
          <a:blip r:embed="rId4"/>
          <a:stretch>
            <a:fillRect/>
          </a:stretch>
        </p:blipFill>
        <p:spPr>
          <a:xfrm>
            <a:off x="4659817" y="2121462"/>
            <a:ext cx="2942384" cy="2952000"/>
          </a:xfrm>
          <a:prstGeom prst="rect">
            <a:avLst/>
          </a:prstGeom>
        </p:spPr>
      </p:pic>
      <p:sp>
        <p:nvSpPr>
          <p:cNvPr id="6" name="Rektangel 5">
            <a:extLst>
              <a:ext uri="{FF2B5EF4-FFF2-40B4-BE49-F238E27FC236}">
                <a16:creationId xmlns:a16="http://schemas.microsoft.com/office/drawing/2014/main" id="{67985581-35CE-4FA3-B41B-534BEF17D1E2}"/>
              </a:ext>
            </a:extLst>
          </p:cNvPr>
          <p:cNvSpPr/>
          <p:nvPr/>
        </p:nvSpPr>
        <p:spPr>
          <a:xfrm>
            <a:off x="6712527" y="6504796"/>
            <a:ext cx="2359755" cy="276999"/>
          </a:xfrm>
          <a:prstGeom prst="rect">
            <a:avLst/>
          </a:prstGeom>
        </p:spPr>
        <p:txBody>
          <a:bodyPr wrap="square">
            <a:spAutoFit/>
          </a:bodyPr>
          <a:lstStyle/>
          <a:p>
            <a:r>
              <a:rPr lang="nb-NO" sz="1200">
                <a:hlinkClick r:id="rId5"/>
              </a:rPr>
              <a:t>https://serialmentor.com/dataviz/</a:t>
            </a:r>
            <a:endParaRPr lang="nb-NO" sz="1200"/>
          </a:p>
        </p:txBody>
      </p:sp>
      <p:pic>
        <p:nvPicPr>
          <p:cNvPr id="8" name="Picture 4" descr="Cover image">
            <a:extLst>
              <a:ext uri="{FF2B5EF4-FFF2-40B4-BE49-F238E27FC236}">
                <a16:creationId xmlns:a16="http://schemas.microsoft.com/office/drawing/2014/main" id="{32A792A7-57FF-459C-8A60-EC7508067A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0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temporal relationships (time-series)</a:t>
            </a:r>
            <a:r>
              <a:rPr lang="en-US" altLang="en-US" sz="2800">
                <a:solidFill>
                  <a:srgbClr val="000000"/>
                </a:solidFill>
              </a:rPr>
              <a:t>?</a:t>
            </a:r>
          </a:p>
        </p:txBody>
      </p:sp>
      <p:pic>
        <p:nvPicPr>
          <p:cNvPr id="6" name="Bilde 5">
            <a:extLst>
              <a:ext uri="{FF2B5EF4-FFF2-40B4-BE49-F238E27FC236}">
                <a16:creationId xmlns:a16="http://schemas.microsoft.com/office/drawing/2014/main" id="{B2770930-6E4A-4EF2-BE36-BA8AACD247F4}"/>
              </a:ext>
            </a:extLst>
          </p:cNvPr>
          <p:cNvPicPr>
            <a:picLocks noChangeAspect="1"/>
          </p:cNvPicPr>
          <p:nvPr/>
        </p:nvPicPr>
        <p:blipFill>
          <a:blip r:embed="rId3"/>
          <a:stretch>
            <a:fillRect/>
          </a:stretch>
        </p:blipFill>
        <p:spPr>
          <a:xfrm>
            <a:off x="1557337" y="1962150"/>
            <a:ext cx="6029325" cy="2933700"/>
          </a:xfrm>
          <a:prstGeom prst="rect">
            <a:avLst/>
          </a:prstGeom>
        </p:spPr>
      </p:pic>
      <p:sp>
        <p:nvSpPr>
          <p:cNvPr id="7" name="Rektangel 6">
            <a:extLst>
              <a:ext uri="{FF2B5EF4-FFF2-40B4-BE49-F238E27FC236}">
                <a16:creationId xmlns:a16="http://schemas.microsoft.com/office/drawing/2014/main" id="{26EE10B4-D882-4CA3-80BE-8CDFB82A052F}"/>
              </a:ext>
            </a:extLst>
          </p:cNvPr>
          <p:cNvSpPr/>
          <p:nvPr/>
        </p:nvSpPr>
        <p:spPr>
          <a:xfrm>
            <a:off x="6712527" y="6504796"/>
            <a:ext cx="2359755" cy="276999"/>
          </a:xfrm>
          <a:prstGeom prst="rect">
            <a:avLst/>
          </a:prstGeom>
        </p:spPr>
        <p:txBody>
          <a:bodyPr wrap="square">
            <a:spAutoFit/>
          </a:bodyPr>
          <a:lstStyle/>
          <a:p>
            <a:r>
              <a:rPr lang="nb-NO" sz="1200">
                <a:hlinkClick r:id="rId4"/>
              </a:rPr>
              <a:t>https://serialmentor.com/dataviz/</a:t>
            </a:r>
            <a:endParaRPr lang="nb-NO" sz="1200"/>
          </a:p>
        </p:txBody>
      </p:sp>
      <p:pic>
        <p:nvPicPr>
          <p:cNvPr id="8" name="Picture 4" descr="Cover image">
            <a:extLst>
              <a:ext uri="{FF2B5EF4-FFF2-40B4-BE49-F238E27FC236}">
                <a16:creationId xmlns:a16="http://schemas.microsoft.com/office/drawing/2014/main" id="{1B9F64BF-6582-4267-B0F4-E0AB046064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3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97E7ACB6-F112-4AC2-ACB4-24C83F713F6B}"/>
              </a:ext>
            </a:extLst>
          </p:cNvPr>
          <p:cNvSpPr txBox="1"/>
          <p:nvPr/>
        </p:nvSpPr>
        <p:spPr>
          <a:xfrm>
            <a:off x="1771300" y="2551837"/>
            <a:ext cx="5601405" cy="1754326"/>
          </a:xfrm>
          <a:prstGeom prst="rect">
            <a:avLst/>
          </a:prstGeom>
          <a:noFill/>
        </p:spPr>
        <p:txBody>
          <a:bodyPr wrap="none" rtlCol="0">
            <a:spAutoFit/>
          </a:bodyPr>
          <a:lstStyle/>
          <a:p>
            <a:pPr algn="ctr"/>
            <a:r>
              <a:rPr lang="nb-NO" sz="5400" dirty="0" err="1">
                <a:solidFill>
                  <a:schemeClr val="bg1"/>
                </a:solidFill>
              </a:rPr>
              <a:t>Check</a:t>
            </a:r>
            <a:r>
              <a:rPr lang="nb-NO" sz="5400" dirty="0">
                <a:solidFill>
                  <a:schemeClr val="bg1"/>
                </a:solidFill>
              </a:rPr>
              <a:t> </a:t>
            </a:r>
            <a:r>
              <a:rPr lang="nb-NO" sz="5400" dirty="0" err="1">
                <a:solidFill>
                  <a:schemeClr val="bg1"/>
                </a:solidFill>
              </a:rPr>
              <a:t>out</a:t>
            </a:r>
            <a:r>
              <a:rPr lang="nb-NO" sz="5400" dirty="0">
                <a:solidFill>
                  <a:schemeClr val="bg1"/>
                </a:solidFill>
              </a:rPr>
              <a:t> </a:t>
            </a:r>
          </a:p>
          <a:p>
            <a:pPr algn="ctr"/>
            <a:r>
              <a:rPr lang="nb-NO" sz="5400" dirty="0" err="1">
                <a:solidFill>
                  <a:schemeClr val="bg1"/>
                </a:solidFill>
              </a:rPr>
              <a:t>the</a:t>
            </a:r>
            <a:r>
              <a:rPr lang="nb-NO" sz="5400" dirty="0">
                <a:solidFill>
                  <a:schemeClr val="bg1"/>
                </a:solidFill>
              </a:rPr>
              <a:t> 01-basics script</a:t>
            </a:r>
          </a:p>
        </p:txBody>
      </p:sp>
    </p:spTree>
    <p:extLst>
      <p:ext uri="{BB962C8B-B14F-4D97-AF65-F5344CB8AC3E}">
        <p14:creationId xmlns:p14="http://schemas.microsoft.com/office/powerpoint/2010/main" val="16205279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geospatial data</a:t>
            </a:r>
            <a:r>
              <a:rPr lang="en-US" altLang="en-US" sz="2800">
                <a:solidFill>
                  <a:srgbClr val="000000"/>
                </a:solidFill>
              </a:rPr>
              <a:t>?</a:t>
            </a:r>
          </a:p>
        </p:txBody>
      </p:sp>
      <p:pic>
        <p:nvPicPr>
          <p:cNvPr id="3" name="Bilde 2">
            <a:extLst>
              <a:ext uri="{FF2B5EF4-FFF2-40B4-BE49-F238E27FC236}">
                <a16:creationId xmlns:a16="http://schemas.microsoft.com/office/drawing/2014/main" id="{9D127182-F96A-401F-BC7F-BF6254607D0D}"/>
              </a:ext>
            </a:extLst>
          </p:cNvPr>
          <p:cNvPicPr>
            <a:picLocks noChangeAspect="1"/>
          </p:cNvPicPr>
          <p:nvPr/>
        </p:nvPicPr>
        <p:blipFill>
          <a:blip r:embed="rId3"/>
          <a:stretch>
            <a:fillRect/>
          </a:stretch>
        </p:blipFill>
        <p:spPr>
          <a:xfrm>
            <a:off x="1761345" y="1037321"/>
            <a:ext cx="5621311" cy="2700000"/>
          </a:xfrm>
          <a:prstGeom prst="rect">
            <a:avLst/>
          </a:prstGeom>
        </p:spPr>
      </p:pic>
      <p:pic>
        <p:nvPicPr>
          <p:cNvPr id="4" name="Bilde 3">
            <a:extLst>
              <a:ext uri="{FF2B5EF4-FFF2-40B4-BE49-F238E27FC236}">
                <a16:creationId xmlns:a16="http://schemas.microsoft.com/office/drawing/2014/main" id="{6E609A63-C756-4804-9BB0-0B1948A91B75}"/>
              </a:ext>
            </a:extLst>
          </p:cNvPr>
          <p:cNvPicPr>
            <a:picLocks noChangeAspect="1"/>
          </p:cNvPicPr>
          <p:nvPr/>
        </p:nvPicPr>
        <p:blipFill>
          <a:blip r:embed="rId4"/>
          <a:stretch>
            <a:fillRect/>
          </a:stretch>
        </p:blipFill>
        <p:spPr>
          <a:xfrm>
            <a:off x="1786758" y="3712949"/>
            <a:ext cx="5570484" cy="2772000"/>
          </a:xfrm>
          <a:prstGeom prst="rect">
            <a:avLst/>
          </a:prstGeom>
        </p:spPr>
      </p:pic>
      <p:sp>
        <p:nvSpPr>
          <p:cNvPr id="6" name="Rektangel 5">
            <a:extLst>
              <a:ext uri="{FF2B5EF4-FFF2-40B4-BE49-F238E27FC236}">
                <a16:creationId xmlns:a16="http://schemas.microsoft.com/office/drawing/2014/main" id="{A9CCFCA5-90E7-4BAA-B000-344E587D0BE7}"/>
              </a:ext>
            </a:extLst>
          </p:cNvPr>
          <p:cNvSpPr/>
          <p:nvPr/>
        </p:nvSpPr>
        <p:spPr>
          <a:xfrm>
            <a:off x="6712527" y="6504796"/>
            <a:ext cx="2359755" cy="276999"/>
          </a:xfrm>
          <a:prstGeom prst="rect">
            <a:avLst/>
          </a:prstGeom>
        </p:spPr>
        <p:txBody>
          <a:bodyPr wrap="square">
            <a:spAutoFit/>
          </a:bodyPr>
          <a:lstStyle/>
          <a:p>
            <a:r>
              <a:rPr lang="nb-NO" sz="1200">
                <a:hlinkClick r:id="rId5"/>
              </a:rPr>
              <a:t>https://serialmentor.com/dataviz/</a:t>
            </a:r>
            <a:endParaRPr lang="nb-NO" sz="1200"/>
          </a:p>
        </p:txBody>
      </p:sp>
      <p:pic>
        <p:nvPicPr>
          <p:cNvPr id="7" name="Picture 4" descr="Cover image">
            <a:extLst>
              <a:ext uri="{FF2B5EF4-FFF2-40B4-BE49-F238E27FC236}">
                <a16:creationId xmlns:a16="http://schemas.microsoft.com/office/drawing/2014/main" id="{F6210284-DB02-45B4-828F-C9A57C2BA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83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uncertainty</a:t>
            </a:r>
            <a:r>
              <a:rPr lang="en-US" altLang="en-US" sz="2800">
                <a:solidFill>
                  <a:srgbClr val="000000"/>
                </a:solidFill>
              </a:rPr>
              <a:t>?</a:t>
            </a:r>
          </a:p>
        </p:txBody>
      </p:sp>
      <p:pic>
        <p:nvPicPr>
          <p:cNvPr id="6" name="Bilde 5">
            <a:extLst>
              <a:ext uri="{FF2B5EF4-FFF2-40B4-BE49-F238E27FC236}">
                <a16:creationId xmlns:a16="http://schemas.microsoft.com/office/drawing/2014/main" id="{2BCF7E3D-A089-430C-B6B3-E68756D93304}"/>
              </a:ext>
            </a:extLst>
          </p:cNvPr>
          <p:cNvPicPr>
            <a:picLocks noChangeAspect="1"/>
          </p:cNvPicPr>
          <p:nvPr/>
        </p:nvPicPr>
        <p:blipFill>
          <a:blip r:embed="rId3"/>
          <a:stretch>
            <a:fillRect/>
          </a:stretch>
        </p:blipFill>
        <p:spPr>
          <a:xfrm>
            <a:off x="2075730" y="1045812"/>
            <a:ext cx="5486817" cy="2700000"/>
          </a:xfrm>
          <a:prstGeom prst="rect">
            <a:avLst/>
          </a:prstGeom>
        </p:spPr>
      </p:pic>
      <p:pic>
        <p:nvPicPr>
          <p:cNvPr id="7" name="Bilde 6">
            <a:extLst>
              <a:ext uri="{FF2B5EF4-FFF2-40B4-BE49-F238E27FC236}">
                <a16:creationId xmlns:a16="http://schemas.microsoft.com/office/drawing/2014/main" id="{BEF80FC9-4B2C-42FA-A206-881ECA3061F2}"/>
              </a:ext>
            </a:extLst>
          </p:cNvPr>
          <p:cNvPicPr>
            <a:picLocks noChangeAspect="1"/>
          </p:cNvPicPr>
          <p:nvPr/>
        </p:nvPicPr>
        <p:blipFill>
          <a:blip r:embed="rId4"/>
          <a:stretch>
            <a:fillRect/>
          </a:stretch>
        </p:blipFill>
        <p:spPr>
          <a:xfrm>
            <a:off x="2057973" y="3736763"/>
            <a:ext cx="5522330" cy="2700000"/>
          </a:xfrm>
          <a:prstGeom prst="rect">
            <a:avLst/>
          </a:prstGeom>
        </p:spPr>
      </p:pic>
      <p:sp>
        <p:nvSpPr>
          <p:cNvPr id="8" name="TekstSylinder 7">
            <a:extLst>
              <a:ext uri="{FF2B5EF4-FFF2-40B4-BE49-F238E27FC236}">
                <a16:creationId xmlns:a16="http://schemas.microsoft.com/office/drawing/2014/main" id="{A946DFBE-21F4-4966-9980-F6B7D355B9E2}"/>
              </a:ext>
            </a:extLst>
          </p:cNvPr>
          <p:cNvSpPr txBox="1"/>
          <p:nvPr/>
        </p:nvSpPr>
        <p:spPr>
          <a:xfrm>
            <a:off x="224481" y="1869832"/>
            <a:ext cx="1786964" cy="923330"/>
          </a:xfrm>
          <a:prstGeom prst="rect">
            <a:avLst/>
          </a:prstGeom>
          <a:solidFill>
            <a:schemeClr val="bg1"/>
          </a:solidFill>
          <a:ln>
            <a:solidFill>
              <a:schemeClr val="tx1"/>
            </a:solidFill>
          </a:ln>
        </p:spPr>
        <p:txBody>
          <a:bodyPr wrap="none" rtlCol="0">
            <a:spAutoFit/>
          </a:bodyPr>
          <a:lstStyle/>
          <a:p>
            <a:r>
              <a:rPr lang="nb-NO"/>
              <a:t>This is </a:t>
            </a:r>
            <a:r>
              <a:rPr lang="nb-NO" err="1"/>
              <a:t>the</a:t>
            </a:r>
            <a:r>
              <a:rPr lang="nb-NO"/>
              <a:t> </a:t>
            </a:r>
            <a:r>
              <a:rPr lang="nb-NO" err="1"/>
              <a:t>one</a:t>
            </a:r>
            <a:r>
              <a:rPr lang="nb-NO"/>
              <a:t> </a:t>
            </a:r>
          </a:p>
          <a:p>
            <a:r>
              <a:rPr lang="nb-NO" err="1"/>
              <a:t>we</a:t>
            </a:r>
            <a:r>
              <a:rPr lang="nb-NO"/>
              <a:t> </a:t>
            </a:r>
            <a:r>
              <a:rPr lang="nb-NO" err="1"/>
              <a:t>use</a:t>
            </a:r>
            <a:r>
              <a:rPr lang="nb-NO"/>
              <a:t> to </a:t>
            </a:r>
            <a:r>
              <a:rPr lang="nb-NO" err="1"/>
              <a:t>create</a:t>
            </a:r>
            <a:r>
              <a:rPr lang="nb-NO"/>
              <a:t> </a:t>
            </a:r>
          </a:p>
          <a:p>
            <a:r>
              <a:rPr lang="nb-NO" b="1"/>
              <a:t>forestplots</a:t>
            </a:r>
          </a:p>
        </p:txBody>
      </p:sp>
      <p:sp>
        <p:nvSpPr>
          <p:cNvPr id="9" name="Rektangel 8">
            <a:extLst>
              <a:ext uri="{FF2B5EF4-FFF2-40B4-BE49-F238E27FC236}">
                <a16:creationId xmlns:a16="http://schemas.microsoft.com/office/drawing/2014/main" id="{EF2C4468-96F8-40B6-B46E-F2656F3D5D20}"/>
              </a:ext>
            </a:extLst>
          </p:cNvPr>
          <p:cNvSpPr/>
          <p:nvPr/>
        </p:nvSpPr>
        <p:spPr>
          <a:xfrm>
            <a:off x="6712527" y="6504796"/>
            <a:ext cx="2359755" cy="276999"/>
          </a:xfrm>
          <a:prstGeom prst="rect">
            <a:avLst/>
          </a:prstGeom>
        </p:spPr>
        <p:txBody>
          <a:bodyPr wrap="square">
            <a:spAutoFit/>
          </a:bodyPr>
          <a:lstStyle/>
          <a:p>
            <a:r>
              <a:rPr lang="nb-NO" sz="1200">
                <a:hlinkClick r:id="rId5"/>
              </a:rPr>
              <a:t>https://serialmentor.com/dataviz/</a:t>
            </a:r>
            <a:endParaRPr lang="nb-NO" sz="1200"/>
          </a:p>
        </p:txBody>
      </p:sp>
      <p:pic>
        <p:nvPicPr>
          <p:cNvPr id="10" name="Picture 4" descr="Cover image">
            <a:extLst>
              <a:ext uri="{FF2B5EF4-FFF2-40B4-BE49-F238E27FC236}">
                <a16:creationId xmlns:a16="http://schemas.microsoft.com/office/drawing/2014/main" id="{AD034E52-1A4D-4246-BB47-4B22BBBD7C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01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uncertainty with more detail</a:t>
            </a:r>
            <a:r>
              <a:rPr lang="en-US" altLang="en-US" sz="2800">
                <a:solidFill>
                  <a:srgbClr val="000000"/>
                </a:solidFill>
              </a:rPr>
              <a:t>?</a:t>
            </a:r>
          </a:p>
        </p:txBody>
      </p:sp>
      <p:pic>
        <p:nvPicPr>
          <p:cNvPr id="3" name="Bilde 2">
            <a:extLst>
              <a:ext uri="{FF2B5EF4-FFF2-40B4-BE49-F238E27FC236}">
                <a16:creationId xmlns:a16="http://schemas.microsoft.com/office/drawing/2014/main" id="{EE185B3B-43AE-4D30-9F15-0D17A820AB65}"/>
              </a:ext>
            </a:extLst>
          </p:cNvPr>
          <p:cNvPicPr>
            <a:picLocks noChangeAspect="1"/>
          </p:cNvPicPr>
          <p:nvPr/>
        </p:nvPicPr>
        <p:blipFill>
          <a:blip r:embed="rId3"/>
          <a:stretch>
            <a:fillRect/>
          </a:stretch>
        </p:blipFill>
        <p:spPr>
          <a:xfrm>
            <a:off x="1828592" y="984032"/>
            <a:ext cx="5486817" cy="2700000"/>
          </a:xfrm>
          <a:prstGeom prst="rect">
            <a:avLst/>
          </a:prstGeom>
        </p:spPr>
      </p:pic>
      <p:pic>
        <p:nvPicPr>
          <p:cNvPr id="4" name="Bilde 3">
            <a:extLst>
              <a:ext uri="{FF2B5EF4-FFF2-40B4-BE49-F238E27FC236}">
                <a16:creationId xmlns:a16="http://schemas.microsoft.com/office/drawing/2014/main" id="{F41C0E56-D4B3-45E9-B30A-A2D9C534C381}"/>
              </a:ext>
            </a:extLst>
          </p:cNvPr>
          <p:cNvPicPr>
            <a:picLocks noChangeAspect="1"/>
          </p:cNvPicPr>
          <p:nvPr/>
        </p:nvPicPr>
        <p:blipFill>
          <a:blip r:embed="rId4"/>
          <a:stretch>
            <a:fillRect/>
          </a:stretch>
        </p:blipFill>
        <p:spPr>
          <a:xfrm>
            <a:off x="1850366" y="3697764"/>
            <a:ext cx="5443269" cy="2700000"/>
          </a:xfrm>
          <a:prstGeom prst="rect">
            <a:avLst/>
          </a:prstGeom>
        </p:spPr>
      </p:pic>
      <p:sp>
        <p:nvSpPr>
          <p:cNvPr id="6" name="Rektangel 5">
            <a:extLst>
              <a:ext uri="{FF2B5EF4-FFF2-40B4-BE49-F238E27FC236}">
                <a16:creationId xmlns:a16="http://schemas.microsoft.com/office/drawing/2014/main" id="{84C512E6-7B3F-44A6-BDB1-389C8C406CFD}"/>
              </a:ext>
            </a:extLst>
          </p:cNvPr>
          <p:cNvSpPr/>
          <p:nvPr/>
        </p:nvSpPr>
        <p:spPr>
          <a:xfrm>
            <a:off x="6712527" y="6504796"/>
            <a:ext cx="2359755" cy="276999"/>
          </a:xfrm>
          <a:prstGeom prst="rect">
            <a:avLst/>
          </a:prstGeom>
        </p:spPr>
        <p:txBody>
          <a:bodyPr wrap="square">
            <a:spAutoFit/>
          </a:bodyPr>
          <a:lstStyle/>
          <a:p>
            <a:r>
              <a:rPr lang="nb-NO" sz="1200">
                <a:hlinkClick r:id="rId5"/>
              </a:rPr>
              <a:t>https://serialmentor.com/dataviz/</a:t>
            </a:r>
            <a:endParaRPr lang="nb-NO" sz="1200"/>
          </a:p>
        </p:txBody>
      </p:sp>
      <p:pic>
        <p:nvPicPr>
          <p:cNvPr id="7" name="Picture 4" descr="Cover image">
            <a:extLst>
              <a:ext uri="{FF2B5EF4-FFF2-40B4-BE49-F238E27FC236}">
                <a16:creationId xmlns:a16="http://schemas.microsoft.com/office/drawing/2014/main" id="{F10A52D3-080B-46AA-B532-844863DCC1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19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How would you visualize …</a:t>
            </a:r>
          </a:p>
          <a:p>
            <a:pPr>
              <a:spcBef>
                <a:spcPct val="0"/>
              </a:spcBef>
            </a:pPr>
            <a:r>
              <a:rPr lang="en-US" altLang="en-US" sz="2800" i="1">
                <a:solidFill>
                  <a:srgbClr val="000000"/>
                </a:solidFill>
              </a:rPr>
              <a:t>uncertainty of smooth line graphs</a:t>
            </a:r>
            <a:r>
              <a:rPr lang="en-US" altLang="en-US" sz="2800">
                <a:solidFill>
                  <a:srgbClr val="000000"/>
                </a:solidFill>
              </a:rPr>
              <a:t>?</a:t>
            </a:r>
          </a:p>
        </p:txBody>
      </p:sp>
      <p:pic>
        <p:nvPicPr>
          <p:cNvPr id="6" name="Bilde 5">
            <a:extLst>
              <a:ext uri="{FF2B5EF4-FFF2-40B4-BE49-F238E27FC236}">
                <a16:creationId xmlns:a16="http://schemas.microsoft.com/office/drawing/2014/main" id="{0CC96615-5F79-496A-8AA5-9444D66A0750}"/>
              </a:ext>
            </a:extLst>
          </p:cNvPr>
          <p:cNvPicPr>
            <a:picLocks noChangeAspect="1"/>
          </p:cNvPicPr>
          <p:nvPr/>
        </p:nvPicPr>
        <p:blipFill>
          <a:blip r:embed="rId3"/>
          <a:stretch>
            <a:fillRect/>
          </a:stretch>
        </p:blipFill>
        <p:spPr>
          <a:xfrm>
            <a:off x="1827925" y="1030302"/>
            <a:ext cx="2691456" cy="2700000"/>
          </a:xfrm>
          <a:prstGeom prst="rect">
            <a:avLst/>
          </a:prstGeom>
        </p:spPr>
      </p:pic>
      <p:pic>
        <p:nvPicPr>
          <p:cNvPr id="7" name="Bilde 6">
            <a:extLst>
              <a:ext uri="{FF2B5EF4-FFF2-40B4-BE49-F238E27FC236}">
                <a16:creationId xmlns:a16="http://schemas.microsoft.com/office/drawing/2014/main" id="{B9ACE5E9-9F04-42C8-83F0-54CEE8A17E9D}"/>
              </a:ext>
            </a:extLst>
          </p:cNvPr>
          <p:cNvPicPr>
            <a:picLocks noChangeAspect="1"/>
          </p:cNvPicPr>
          <p:nvPr/>
        </p:nvPicPr>
        <p:blipFill>
          <a:blip r:embed="rId4"/>
          <a:stretch>
            <a:fillRect/>
          </a:stretch>
        </p:blipFill>
        <p:spPr>
          <a:xfrm>
            <a:off x="4621428" y="1048302"/>
            <a:ext cx="2698597" cy="2664000"/>
          </a:xfrm>
          <a:prstGeom prst="rect">
            <a:avLst/>
          </a:prstGeom>
        </p:spPr>
      </p:pic>
      <p:pic>
        <p:nvPicPr>
          <p:cNvPr id="8" name="Bilde 7">
            <a:extLst>
              <a:ext uri="{FF2B5EF4-FFF2-40B4-BE49-F238E27FC236}">
                <a16:creationId xmlns:a16="http://schemas.microsoft.com/office/drawing/2014/main" id="{7991942A-EEC0-4F7D-90D9-5496A0C06314}"/>
              </a:ext>
            </a:extLst>
          </p:cNvPr>
          <p:cNvPicPr>
            <a:picLocks noChangeAspect="1"/>
          </p:cNvPicPr>
          <p:nvPr/>
        </p:nvPicPr>
        <p:blipFill>
          <a:blip r:embed="rId5"/>
          <a:stretch>
            <a:fillRect/>
          </a:stretch>
        </p:blipFill>
        <p:spPr>
          <a:xfrm>
            <a:off x="1819742" y="3737016"/>
            <a:ext cx="5504516" cy="2700000"/>
          </a:xfrm>
          <a:prstGeom prst="rect">
            <a:avLst/>
          </a:prstGeom>
        </p:spPr>
      </p:pic>
      <p:sp>
        <p:nvSpPr>
          <p:cNvPr id="9" name="Rektangel 8">
            <a:extLst>
              <a:ext uri="{FF2B5EF4-FFF2-40B4-BE49-F238E27FC236}">
                <a16:creationId xmlns:a16="http://schemas.microsoft.com/office/drawing/2014/main" id="{7B9028CC-8821-4F71-9F04-78D7DF3883F2}"/>
              </a:ext>
            </a:extLst>
          </p:cNvPr>
          <p:cNvSpPr/>
          <p:nvPr/>
        </p:nvSpPr>
        <p:spPr>
          <a:xfrm>
            <a:off x="6712527" y="6504796"/>
            <a:ext cx="2359755" cy="276999"/>
          </a:xfrm>
          <a:prstGeom prst="rect">
            <a:avLst/>
          </a:prstGeom>
        </p:spPr>
        <p:txBody>
          <a:bodyPr wrap="square">
            <a:spAutoFit/>
          </a:bodyPr>
          <a:lstStyle/>
          <a:p>
            <a:r>
              <a:rPr lang="nb-NO" sz="1200">
                <a:hlinkClick r:id="rId6"/>
              </a:rPr>
              <a:t>https://serialmentor.com/dataviz/</a:t>
            </a:r>
            <a:endParaRPr lang="nb-NO" sz="1200"/>
          </a:p>
        </p:txBody>
      </p:sp>
      <p:pic>
        <p:nvPicPr>
          <p:cNvPr id="10" name="Picture 4" descr="Cover image">
            <a:extLst>
              <a:ext uri="{FF2B5EF4-FFF2-40B4-BE49-F238E27FC236}">
                <a16:creationId xmlns:a16="http://schemas.microsoft.com/office/drawing/2014/main" id="{B4E35AA4-1E65-4651-9687-37A05979047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44000" y="0"/>
            <a:ext cx="11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6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kstSylinder 6">
            <a:extLst>
              <a:ext uri="{FF2B5EF4-FFF2-40B4-BE49-F238E27FC236}">
                <a16:creationId xmlns:a16="http://schemas.microsoft.com/office/drawing/2014/main" id="{37D92038-8997-4853-826C-CFE1A825D8E6}"/>
              </a:ext>
            </a:extLst>
          </p:cNvPr>
          <p:cNvSpPr txBox="1"/>
          <p:nvPr/>
        </p:nvSpPr>
        <p:spPr>
          <a:xfrm>
            <a:off x="981658" y="2967335"/>
            <a:ext cx="7180684" cy="923330"/>
          </a:xfrm>
          <a:prstGeom prst="rect">
            <a:avLst/>
          </a:prstGeom>
          <a:noFill/>
        </p:spPr>
        <p:txBody>
          <a:bodyPr wrap="none" rtlCol="0">
            <a:spAutoFit/>
          </a:bodyPr>
          <a:lstStyle/>
          <a:p>
            <a:r>
              <a:rPr lang="nb-NO" sz="5400">
                <a:solidFill>
                  <a:schemeClr val="bg1"/>
                </a:solidFill>
              </a:rPr>
              <a:t>The </a:t>
            </a:r>
            <a:r>
              <a:rPr lang="nb-NO" sz="5400" err="1">
                <a:solidFill>
                  <a:schemeClr val="bg1"/>
                </a:solidFill>
              </a:rPr>
              <a:t>grammar</a:t>
            </a:r>
            <a:r>
              <a:rPr lang="nb-NO" sz="5400">
                <a:solidFill>
                  <a:schemeClr val="bg1"/>
                </a:solidFill>
              </a:rPr>
              <a:t> </a:t>
            </a:r>
            <a:r>
              <a:rPr lang="nb-NO" sz="5400" err="1">
                <a:solidFill>
                  <a:schemeClr val="bg1"/>
                </a:solidFill>
              </a:rPr>
              <a:t>of</a:t>
            </a:r>
            <a:r>
              <a:rPr lang="nb-NO" sz="5400">
                <a:solidFill>
                  <a:schemeClr val="bg1"/>
                </a:solidFill>
              </a:rPr>
              <a:t> </a:t>
            </a:r>
            <a:r>
              <a:rPr lang="nb-NO" sz="5400" err="1">
                <a:solidFill>
                  <a:schemeClr val="bg1"/>
                </a:solidFill>
              </a:rPr>
              <a:t>graphics</a:t>
            </a:r>
            <a:endParaRPr lang="nb-NO" sz="5400">
              <a:solidFill>
                <a:schemeClr val="bg1"/>
              </a:solidFill>
            </a:endParaRPr>
          </a:p>
        </p:txBody>
      </p:sp>
    </p:spTree>
    <p:extLst>
      <p:ext uri="{BB962C8B-B14F-4D97-AF65-F5344CB8AC3E}">
        <p14:creationId xmlns:p14="http://schemas.microsoft.com/office/powerpoint/2010/main" val="2732229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50107D76-961B-475F-9291-7F331C6A96E8}"/>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i="1">
                <a:solidFill>
                  <a:srgbClr val="000000"/>
                </a:solidFill>
              </a:rPr>
              <a:t>Grammar</a:t>
            </a:r>
            <a:r>
              <a:rPr lang="en-US" altLang="en-US" sz="2800">
                <a:solidFill>
                  <a:srgbClr val="000000"/>
                </a:solidFill>
              </a:rPr>
              <a:t> is the way we arrange words </a:t>
            </a:r>
          </a:p>
          <a:p>
            <a:pPr>
              <a:spcBef>
                <a:spcPct val="0"/>
              </a:spcBef>
            </a:pPr>
            <a:r>
              <a:rPr lang="en-US" altLang="en-US" sz="2800">
                <a:solidFill>
                  <a:srgbClr val="000000"/>
                </a:solidFill>
              </a:rPr>
              <a:t>to make proper sentences</a:t>
            </a:r>
          </a:p>
        </p:txBody>
      </p:sp>
      <p:pic>
        <p:nvPicPr>
          <p:cNvPr id="5" name="Picture 2">
            <a:extLst>
              <a:ext uri="{FF2B5EF4-FFF2-40B4-BE49-F238E27FC236}">
                <a16:creationId xmlns:a16="http://schemas.microsoft.com/office/drawing/2014/main" id="{10C88BFA-FC3F-4570-B691-A78AEF4241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2250" y="0"/>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a:srcRect t="1047"/>
          <a:stretch/>
        </p:blipFill>
        <p:spPr>
          <a:xfrm>
            <a:off x="1449891" y="1546167"/>
            <a:ext cx="6300440" cy="4622760"/>
          </a:xfrm>
          <a:prstGeom prst="rect">
            <a:avLst/>
          </a:prstGeom>
        </p:spPr>
      </p:pic>
      <p:sp>
        <p:nvSpPr>
          <p:cNvPr id="9" name="Rectangle 8"/>
          <p:cNvSpPr/>
          <p:nvPr/>
        </p:nvSpPr>
        <p:spPr>
          <a:xfrm>
            <a:off x="3707476" y="2079568"/>
            <a:ext cx="1255222" cy="4024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ctangle 9"/>
          <p:cNvSpPr/>
          <p:nvPr/>
        </p:nvSpPr>
        <p:spPr>
          <a:xfrm>
            <a:off x="4995544" y="2079568"/>
            <a:ext cx="330540" cy="4024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10"/>
          <p:cNvSpPr/>
          <p:nvPr/>
        </p:nvSpPr>
        <p:spPr>
          <a:xfrm>
            <a:off x="5364871" y="2079568"/>
            <a:ext cx="857335" cy="4024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11"/>
          <p:cNvSpPr/>
          <p:nvPr/>
        </p:nvSpPr>
        <p:spPr>
          <a:xfrm>
            <a:off x="6784967" y="2079568"/>
            <a:ext cx="857335" cy="4024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59564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50107D76-961B-475F-9291-7F331C6A96E8}"/>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i="1">
                <a:solidFill>
                  <a:srgbClr val="000000"/>
                </a:solidFill>
              </a:rPr>
              <a:t>The grammar of graphics </a:t>
            </a:r>
            <a:r>
              <a:rPr lang="en-US" altLang="en-US" sz="2800">
                <a:solidFill>
                  <a:srgbClr val="000000"/>
                </a:solidFill>
              </a:rPr>
              <a:t>is the way we arrange </a:t>
            </a:r>
          </a:p>
          <a:p>
            <a:pPr>
              <a:spcBef>
                <a:spcPct val="0"/>
              </a:spcBef>
            </a:pPr>
            <a:r>
              <a:rPr lang="en-US" altLang="en-US" sz="2800">
                <a:solidFill>
                  <a:srgbClr val="000000"/>
                </a:solidFill>
              </a:rPr>
              <a:t>variables to make graphs; it’s a plotting framework</a:t>
            </a:r>
          </a:p>
        </p:txBody>
      </p:sp>
      <p:pic>
        <p:nvPicPr>
          <p:cNvPr id="5" name="Picture 2">
            <a:extLst>
              <a:ext uri="{FF2B5EF4-FFF2-40B4-BE49-F238E27FC236}">
                <a16:creationId xmlns:a16="http://schemas.microsoft.com/office/drawing/2014/main" id="{10C88BFA-FC3F-4570-B691-A78AEF4241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2250" y="0"/>
            <a:ext cx="93175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8090" y="1517444"/>
            <a:ext cx="9047821" cy="4731049"/>
            <a:chOff x="48090" y="1517444"/>
            <a:chExt cx="9047821" cy="4731049"/>
          </a:xfrm>
        </p:grpSpPr>
        <p:pic>
          <p:nvPicPr>
            <p:cNvPr id="7" name="Picture 6"/>
            <p:cNvPicPr>
              <a:picLocks noChangeAspect="1"/>
            </p:cNvPicPr>
            <p:nvPr/>
          </p:nvPicPr>
          <p:blipFill>
            <a:blip r:embed="rId3"/>
            <a:stretch>
              <a:fillRect/>
            </a:stretch>
          </p:blipFill>
          <p:spPr>
            <a:xfrm>
              <a:off x="48090" y="1517444"/>
              <a:ext cx="9047821" cy="4731049"/>
            </a:xfrm>
            <a:prstGeom prst="rect">
              <a:avLst/>
            </a:prstGeom>
          </p:spPr>
        </p:pic>
        <p:sp>
          <p:nvSpPr>
            <p:cNvPr id="2" name="TextBox 1"/>
            <p:cNvSpPr txBox="1"/>
            <p:nvPr/>
          </p:nvSpPr>
          <p:spPr>
            <a:xfrm>
              <a:off x="4064924" y="1795549"/>
              <a:ext cx="3086999" cy="523220"/>
            </a:xfrm>
            <a:prstGeom prst="rect">
              <a:avLst/>
            </a:prstGeom>
            <a:solidFill>
              <a:schemeClr val="bg1"/>
            </a:solidFill>
          </p:spPr>
          <p:txBody>
            <a:bodyPr wrap="none" rtlCol="0">
              <a:spAutoFit/>
            </a:bodyPr>
            <a:lstStyle/>
            <a:p>
              <a:r>
                <a:rPr lang="nb-NO" sz="2800"/>
                <a:t>Variables of </a:t>
              </a:r>
              <a:r>
                <a:rPr lang="nb-NO" sz="2800" err="1"/>
                <a:t>interest</a:t>
              </a:r>
              <a:endParaRPr lang="nb-NO" sz="2800"/>
            </a:p>
          </p:txBody>
        </p:sp>
      </p:grpSp>
      <p:sp>
        <p:nvSpPr>
          <p:cNvPr id="8" name="TextBox 7"/>
          <p:cNvSpPr txBox="1"/>
          <p:nvPr/>
        </p:nvSpPr>
        <p:spPr>
          <a:xfrm>
            <a:off x="2144333" y="1828529"/>
            <a:ext cx="6840000" cy="612000"/>
          </a:xfrm>
          <a:prstGeom prst="rect">
            <a:avLst/>
          </a:prstGeom>
          <a:solidFill>
            <a:schemeClr val="bg1"/>
          </a:solidFill>
        </p:spPr>
        <p:txBody>
          <a:bodyPr wrap="square" rtlCol="0" anchor="ctr">
            <a:spAutoFit/>
          </a:bodyPr>
          <a:lstStyle/>
          <a:p>
            <a:r>
              <a:rPr lang="nb-NO" sz="2400"/>
              <a:t>The </a:t>
            </a:r>
            <a:r>
              <a:rPr lang="nb-NO" sz="2400" err="1"/>
              <a:t>dataset</a:t>
            </a:r>
            <a:r>
              <a:rPr lang="nb-NO" sz="2400"/>
              <a:t> </a:t>
            </a:r>
            <a:r>
              <a:rPr lang="nb-NO" sz="2400" err="1"/>
              <a:t>being</a:t>
            </a:r>
            <a:r>
              <a:rPr lang="nb-NO" sz="2400"/>
              <a:t> </a:t>
            </a:r>
            <a:r>
              <a:rPr lang="nb-NO" sz="2400" err="1"/>
              <a:t>plotted</a:t>
            </a:r>
            <a:endParaRPr lang="nb-NO" sz="2400"/>
          </a:p>
        </p:txBody>
      </p:sp>
      <p:sp>
        <p:nvSpPr>
          <p:cNvPr id="9" name="TextBox 8"/>
          <p:cNvSpPr txBox="1"/>
          <p:nvPr/>
        </p:nvSpPr>
        <p:spPr>
          <a:xfrm>
            <a:off x="2144333" y="2409972"/>
            <a:ext cx="6840000" cy="612000"/>
          </a:xfrm>
          <a:prstGeom prst="rect">
            <a:avLst/>
          </a:prstGeom>
          <a:solidFill>
            <a:schemeClr val="bg1"/>
          </a:solidFill>
        </p:spPr>
        <p:txBody>
          <a:bodyPr wrap="square" rtlCol="0" anchor="ctr">
            <a:spAutoFit/>
          </a:bodyPr>
          <a:lstStyle/>
          <a:p>
            <a:r>
              <a:rPr lang="nb-NO" sz="2400"/>
              <a:t>The </a:t>
            </a:r>
            <a:r>
              <a:rPr lang="nb-NO" sz="2400" err="1"/>
              <a:t>scales</a:t>
            </a:r>
            <a:r>
              <a:rPr lang="nb-NO" sz="2400"/>
              <a:t> </a:t>
            </a:r>
            <a:r>
              <a:rPr lang="nb-NO" sz="2400" err="1"/>
              <a:t>onto</a:t>
            </a:r>
            <a:r>
              <a:rPr lang="nb-NO" sz="2400"/>
              <a:t> </a:t>
            </a:r>
            <a:r>
              <a:rPr lang="nb-NO" sz="2400" err="1"/>
              <a:t>which</a:t>
            </a:r>
            <a:r>
              <a:rPr lang="nb-NO" sz="2400"/>
              <a:t> </a:t>
            </a:r>
            <a:r>
              <a:rPr lang="nb-NO" sz="2400" err="1"/>
              <a:t>we</a:t>
            </a:r>
            <a:r>
              <a:rPr lang="nb-NO" sz="2400"/>
              <a:t> </a:t>
            </a:r>
            <a:r>
              <a:rPr lang="nb-NO" sz="2400" err="1"/>
              <a:t>map</a:t>
            </a:r>
            <a:r>
              <a:rPr lang="nb-NO" sz="2400"/>
              <a:t> </a:t>
            </a:r>
            <a:r>
              <a:rPr lang="nb-NO" sz="2400" err="1"/>
              <a:t>our</a:t>
            </a:r>
            <a:r>
              <a:rPr lang="nb-NO" sz="2400"/>
              <a:t> data</a:t>
            </a:r>
          </a:p>
        </p:txBody>
      </p:sp>
      <p:sp>
        <p:nvSpPr>
          <p:cNvPr id="10" name="TextBox 9"/>
          <p:cNvSpPr txBox="1"/>
          <p:nvPr/>
        </p:nvSpPr>
        <p:spPr>
          <a:xfrm>
            <a:off x="2144333" y="2999724"/>
            <a:ext cx="6840000" cy="612000"/>
          </a:xfrm>
          <a:prstGeom prst="rect">
            <a:avLst/>
          </a:prstGeom>
          <a:solidFill>
            <a:schemeClr val="bg1"/>
          </a:solidFill>
        </p:spPr>
        <p:txBody>
          <a:bodyPr wrap="square" rtlCol="0" anchor="ctr">
            <a:spAutoFit/>
          </a:bodyPr>
          <a:lstStyle/>
          <a:p>
            <a:r>
              <a:rPr lang="nb-NO" sz="2400"/>
              <a:t>The </a:t>
            </a:r>
            <a:r>
              <a:rPr lang="nb-NO" sz="2400" err="1"/>
              <a:t>visual</a:t>
            </a:r>
            <a:r>
              <a:rPr lang="nb-NO" sz="2400"/>
              <a:t> elements used for </a:t>
            </a:r>
            <a:r>
              <a:rPr lang="nb-NO" sz="2400" err="1"/>
              <a:t>our</a:t>
            </a:r>
            <a:r>
              <a:rPr lang="nb-NO" sz="2400"/>
              <a:t> data</a:t>
            </a:r>
          </a:p>
        </p:txBody>
      </p:sp>
      <p:sp>
        <p:nvSpPr>
          <p:cNvPr id="11" name="TextBox 10"/>
          <p:cNvSpPr txBox="1"/>
          <p:nvPr/>
        </p:nvSpPr>
        <p:spPr>
          <a:xfrm>
            <a:off x="2144333" y="3589479"/>
            <a:ext cx="6840000" cy="612000"/>
          </a:xfrm>
          <a:prstGeom prst="rect">
            <a:avLst/>
          </a:prstGeom>
          <a:solidFill>
            <a:schemeClr val="bg1"/>
          </a:solidFill>
        </p:spPr>
        <p:txBody>
          <a:bodyPr wrap="square" rtlCol="0" anchor="ctr">
            <a:spAutoFit/>
          </a:bodyPr>
          <a:lstStyle/>
          <a:p>
            <a:r>
              <a:rPr lang="nb-NO" sz="2400"/>
              <a:t>Plotting </a:t>
            </a:r>
            <a:r>
              <a:rPr lang="nb-NO" sz="2400" err="1"/>
              <a:t>small</a:t>
            </a:r>
            <a:r>
              <a:rPr lang="nb-NO" sz="2400"/>
              <a:t> multiples</a:t>
            </a:r>
          </a:p>
        </p:txBody>
      </p:sp>
      <p:sp>
        <p:nvSpPr>
          <p:cNvPr id="12" name="TextBox 11"/>
          <p:cNvSpPr txBox="1"/>
          <p:nvPr/>
        </p:nvSpPr>
        <p:spPr>
          <a:xfrm>
            <a:off x="2144333" y="4170919"/>
            <a:ext cx="6840000" cy="612000"/>
          </a:xfrm>
          <a:prstGeom prst="rect">
            <a:avLst/>
          </a:prstGeom>
          <a:solidFill>
            <a:schemeClr val="bg1"/>
          </a:solidFill>
        </p:spPr>
        <p:txBody>
          <a:bodyPr wrap="square" rtlCol="0" anchor="ctr">
            <a:spAutoFit/>
          </a:bodyPr>
          <a:lstStyle/>
          <a:p>
            <a:r>
              <a:rPr lang="nb-NO" sz="2400" err="1"/>
              <a:t>Representations</a:t>
            </a:r>
            <a:r>
              <a:rPr lang="nb-NO" sz="2400"/>
              <a:t> of </a:t>
            </a:r>
            <a:r>
              <a:rPr lang="nb-NO" sz="2400" err="1"/>
              <a:t>our</a:t>
            </a:r>
            <a:r>
              <a:rPr lang="nb-NO" sz="2400"/>
              <a:t> data to </a:t>
            </a:r>
            <a:r>
              <a:rPr lang="nb-NO" sz="2400" err="1"/>
              <a:t>aid</a:t>
            </a:r>
            <a:r>
              <a:rPr lang="nb-NO" sz="2400"/>
              <a:t> </a:t>
            </a:r>
            <a:r>
              <a:rPr lang="nb-NO" sz="2400" err="1"/>
              <a:t>understanding</a:t>
            </a:r>
            <a:endParaRPr lang="nb-NO" sz="2400"/>
          </a:p>
        </p:txBody>
      </p:sp>
      <p:sp>
        <p:nvSpPr>
          <p:cNvPr id="13" name="TextBox 12"/>
          <p:cNvSpPr txBox="1"/>
          <p:nvPr/>
        </p:nvSpPr>
        <p:spPr>
          <a:xfrm>
            <a:off x="2144333" y="4760673"/>
            <a:ext cx="6840000" cy="612000"/>
          </a:xfrm>
          <a:prstGeom prst="rect">
            <a:avLst/>
          </a:prstGeom>
          <a:solidFill>
            <a:schemeClr val="bg1"/>
          </a:solidFill>
        </p:spPr>
        <p:txBody>
          <a:bodyPr wrap="square" rtlCol="0" anchor="ctr">
            <a:spAutoFit/>
          </a:bodyPr>
          <a:lstStyle/>
          <a:p>
            <a:r>
              <a:rPr lang="nb-NO" sz="2400"/>
              <a:t>The </a:t>
            </a:r>
            <a:r>
              <a:rPr lang="nb-NO" sz="2400" err="1"/>
              <a:t>space</a:t>
            </a:r>
            <a:r>
              <a:rPr lang="nb-NO" sz="2400"/>
              <a:t> </a:t>
            </a:r>
            <a:r>
              <a:rPr lang="nb-NO" sz="2400" err="1"/>
              <a:t>on</a:t>
            </a:r>
            <a:r>
              <a:rPr lang="nb-NO" sz="2400"/>
              <a:t> </a:t>
            </a:r>
            <a:r>
              <a:rPr lang="nb-NO" sz="2400" err="1"/>
              <a:t>which</a:t>
            </a:r>
            <a:r>
              <a:rPr lang="nb-NO" sz="2400"/>
              <a:t> </a:t>
            </a:r>
            <a:r>
              <a:rPr lang="nb-NO" sz="2400" err="1"/>
              <a:t>the</a:t>
            </a:r>
            <a:r>
              <a:rPr lang="nb-NO" sz="2400"/>
              <a:t> data </a:t>
            </a:r>
            <a:r>
              <a:rPr lang="nb-NO" sz="2400" err="1"/>
              <a:t>will</a:t>
            </a:r>
            <a:r>
              <a:rPr lang="nb-NO" sz="2400"/>
              <a:t> be </a:t>
            </a:r>
            <a:r>
              <a:rPr lang="nb-NO" sz="2400" err="1"/>
              <a:t>plotted</a:t>
            </a:r>
            <a:endParaRPr lang="nb-NO" sz="2400"/>
          </a:p>
        </p:txBody>
      </p:sp>
      <p:sp>
        <p:nvSpPr>
          <p:cNvPr id="14" name="TextBox 13"/>
          <p:cNvSpPr txBox="1"/>
          <p:nvPr/>
        </p:nvSpPr>
        <p:spPr>
          <a:xfrm>
            <a:off x="2144333" y="5358738"/>
            <a:ext cx="6840000" cy="612000"/>
          </a:xfrm>
          <a:prstGeom prst="rect">
            <a:avLst/>
          </a:prstGeom>
          <a:solidFill>
            <a:schemeClr val="bg1"/>
          </a:solidFill>
        </p:spPr>
        <p:txBody>
          <a:bodyPr wrap="square" rtlCol="0" anchor="ctr">
            <a:spAutoFit/>
          </a:bodyPr>
          <a:lstStyle/>
          <a:p>
            <a:r>
              <a:rPr lang="nb-NO" sz="2400"/>
              <a:t>All non-data </a:t>
            </a:r>
            <a:r>
              <a:rPr lang="nb-NO" sz="2400" err="1"/>
              <a:t>ink</a:t>
            </a:r>
            <a:endParaRPr lang="nb-NO" sz="2400"/>
          </a:p>
        </p:txBody>
      </p:sp>
    </p:spTree>
    <p:extLst>
      <p:ext uri="{BB962C8B-B14F-4D97-AF65-F5344CB8AC3E}">
        <p14:creationId xmlns:p14="http://schemas.microsoft.com/office/powerpoint/2010/main" val="21912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50107D76-961B-475F-9291-7F331C6A96E8}"/>
              </a:ext>
            </a:extLst>
          </p:cNvPr>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We build plots by adding layers of grammatical </a:t>
            </a:r>
          </a:p>
          <a:p>
            <a:pPr>
              <a:spcBef>
                <a:spcPct val="0"/>
              </a:spcBef>
            </a:pPr>
            <a:r>
              <a:rPr lang="en-US" altLang="en-US" sz="2800">
                <a:solidFill>
                  <a:srgbClr val="000000"/>
                </a:solidFill>
              </a:rPr>
              <a:t>elements on top of each other</a:t>
            </a:r>
          </a:p>
        </p:txBody>
      </p:sp>
      <p:pic>
        <p:nvPicPr>
          <p:cNvPr id="5" name="Picture 2">
            <a:extLst>
              <a:ext uri="{FF2B5EF4-FFF2-40B4-BE49-F238E27FC236}">
                <a16:creationId xmlns:a16="http://schemas.microsoft.com/office/drawing/2014/main" id="{10C88BFA-FC3F-4570-B691-A78AEF4241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2250" y="0"/>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993776" y="1234999"/>
            <a:ext cx="7162800" cy="5257800"/>
          </a:xfrm>
          <a:prstGeom prst="rect">
            <a:avLst/>
          </a:prstGeom>
        </p:spPr>
      </p:pic>
    </p:spTree>
    <p:extLst>
      <p:ext uri="{BB962C8B-B14F-4D97-AF65-F5344CB8AC3E}">
        <p14:creationId xmlns:p14="http://schemas.microsoft.com/office/powerpoint/2010/main" val="28260756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50107D76-961B-475F-9291-7F331C6A96E8}"/>
              </a:ext>
            </a:extLst>
          </p:cNvPr>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We build plots using layers</a:t>
            </a:r>
          </a:p>
        </p:txBody>
      </p:sp>
      <p:pic>
        <p:nvPicPr>
          <p:cNvPr id="3" name="Picture 2">
            <a:extLst>
              <a:ext uri="{FF2B5EF4-FFF2-40B4-BE49-F238E27FC236}">
                <a16:creationId xmlns:a16="http://schemas.microsoft.com/office/drawing/2014/main" id="{10C88BFA-FC3F-4570-B691-A78AEF4241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2250" y="0"/>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460810" y="1006490"/>
            <a:ext cx="6033308" cy="1883278"/>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460810" y="926320"/>
            <a:ext cx="6096774" cy="2160000"/>
          </a:xfrm>
          <a:prstGeom prst="rect">
            <a:avLst/>
          </a:prstGeom>
          <a:ln>
            <a:solidFill>
              <a:schemeClr val="tx1"/>
            </a:solidFill>
          </a:ln>
        </p:spPr>
      </p:pic>
      <p:pic>
        <p:nvPicPr>
          <p:cNvPr id="6" name="Picture 5"/>
          <p:cNvPicPr>
            <a:picLocks noChangeAspect="1"/>
          </p:cNvPicPr>
          <p:nvPr/>
        </p:nvPicPr>
        <p:blipFill rotWithShape="1">
          <a:blip r:embed="rId5"/>
          <a:srcRect t="2074" b="2696"/>
          <a:stretch/>
        </p:blipFill>
        <p:spPr>
          <a:xfrm>
            <a:off x="1008759" y="3233650"/>
            <a:ext cx="7000875" cy="3084023"/>
          </a:xfrm>
          <a:prstGeom prst="rect">
            <a:avLst/>
          </a:prstGeom>
          <a:ln>
            <a:solidFill>
              <a:schemeClr val="tx1"/>
            </a:solidFill>
          </a:ln>
        </p:spPr>
      </p:pic>
      <p:sp>
        <p:nvSpPr>
          <p:cNvPr id="7" name="TekstSylinder 5">
            <a:extLst>
              <a:ext uri="{FF2B5EF4-FFF2-40B4-BE49-F238E27FC236}">
                <a16:creationId xmlns:a16="http://schemas.microsoft.com/office/drawing/2014/main" id="{90FC530A-1A75-44C3-9555-133F06C0D52A}"/>
              </a:ext>
            </a:extLst>
          </p:cNvPr>
          <p:cNvSpPr txBox="1"/>
          <p:nvPr/>
        </p:nvSpPr>
        <p:spPr>
          <a:xfrm>
            <a:off x="7663380" y="6504796"/>
            <a:ext cx="1410771" cy="276999"/>
          </a:xfrm>
          <a:prstGeom prst="rect">
            <a:avLst/>
          </a:prstGeom>
          <a:noFill/>
        </p:spPr>
        <p:txBody>
          <a:bodyPr wrap="none" rtlCol="0">
            <a:spAutoFit/>
          </a:bodyPr>
          <a:lstStyle/>
          <a:p>
            <a:r>
              <a:rPr lang="nb-NO" sz="1200" err="1"/>
              <a:t>rstudio</a:t>
            </a:r>
            <a:r>
              <a:rPr lang="nb-NO" sz="1200"/>
              <a:t> </a:t>
            </a:r>
            <a:r>
              <a:rPr lang="nb-NO" sz="1200" err="1"/>
              <a:t>cheatsheets</a:t>
            </a:r>
            <a:endParaRPr lang="nb-NO" sz="1200"/>
          </a:p>
        </p:txBody>
      </p:sp>
    </p:spTree>
    <p:extLst>
      <p:ext uri="{BB962C8B-B14F-4D97-AF65-F5344CB8AC3E}">
        <p14:creationId xmlns:p14="http://schemas.microsoft.com/office/powerpoint/2010/main" val="11503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97E7ACB6-F112-4AC2-ACB4-24C83F713F6B}"/>
              </a:ext>
            </a:extLst>
          </p:cNvPr>
          <p:cNvSpPr txBox="1"/>
          <p:nvPr/>
        </p:nvSpPr>
        <p:spPr>
          <a:xfrm>
            <a:off x="2095908" y="2136339"/>
            <a:ext cx="4952190" cy="1754326"/>
          </a:xfrm>
          <a:prstGeom prst="rect">
            <a:avLst/>
          </a:prstGeom>
          <a:noFill/>
        </p:spPr>
        <p:txBody>
          <a:bodyPr wrap="none" rtlCol="0">
            <a:spAutoFit/>
          </a:bodyPr>
          <a:lstStyle/>
          <a:p>
            <a:pPr algn="ctr"/>
            <a:r>
              <a:rPr lang="nb-NO" sz="5400" err="1">
                <a:solidFill>
                  <a:schemeClr val="bg1"/>
                </a:solidFill>
              </a:rPr>
              <a:t>Check</a:t>
            </a:r>
            <a:r>
              <a:rPr lang="nb-NO" sz="5400">
                <a:solidFill>
                  <a:schemeClr val="bg1"/>
                </a:solidFill>
              </a:rPr>
              <a:t> </a:t>
            </a:r>
            <a:r>
              <a:rPr lang="nb-NO" sz="5400" err="1">
                <a:solidFill>
                  <a:schemeClr val="bg1"/>
                </a:solidFill>
              </a:rPr>
              <a:t>out</a:t>
            </a:r>
            <a:r>
              <a:rPr lang="nb-NO" sz="5400">
                <a:solidFill>
                  <a:schemeClr val="bg1"/>
                </a:solidFill>
              </a:rPr>
              <a:t> </a:t>
            </a:r>
          </a:p>
          <a:p>
            <a:pPr algn="ctr"/>
            <a:r>
              <a:rPr lang="nb-NO" sz="5400" err="1">
                <a:solidFill>
                  <a:schemeClr val="bg1"/>
                </a:solidFill>
              </a:rPr>
              <a:t>the</a:t>
            </a:r>
            <a:r>
              <a:rPr lang="nb-NO" sz="5400">
                <a:solidFill>
                  <a:schemeClr val="bg1"/>
                </a:solidFill>
              </a:rPr>
              <a:t> 03-eda script</a:t>
            </a:r>
          </a:p>
        </p:txBody>
      </p:sp>
    </p:spTree>
    <p:extLst>
      <p:ext uri="{BB962C8B-B14F-4D97-AF65-F5344CB8AC3E}">
        <p14:creationId xmlns:p14="http://schemas.microsoft.com/office/powerpoint/2010/main" val="4190259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D47EE11D-FC42-4F85-9007-8279DB80838A}"/>
              </a:ext>
            </a:extLst>
          </p:cNvPr>
          <p:cNvSpPr txBox="1"/>
          <p:nvPr/>
        </p:nvSpPr>
        <p:spPr>
          <a:xfrm>
            <a:off x="743837" y="2967335"/>
            <a:ext cx="7656327" cy="923330"/>
          </a:xfrm>
          <a:prstGeom prst="rect">
            <a:avLst/>
          </a:prstGeom>
          <a:noFill/>
        </p:spPr>
        <p:txBody>
          <a:bodyPr wrap="none" rtlCol="0">
            <a:spAutoFit/>
          </a:bodyPr>
          <a:lstStyle/>
          <a:p>
            <a:r>
              <a:rPr lang="nb-NO" sz="5400">
                <a:solidFill>
                  <a:schemeClr val="bg1"/>
                </a:solidFill>
              </a:rPr>
              <a:t>The data science </a:t>
            </a:r>
            <a:r>
              <a:rPr lang="nb-NO" sz="5400" err="1">
                <a:solidFill>
                  <a:schemeClr val="bg1"/>
                </a:solidFill>
              </a:rPr>
              <a:t>workflow</a:t>
            </a:r>
            <a:endParaRPr lang="nb-NO" sz="5400">
              <a:solidFill>
                <a:schemeClr val="bg1"/>
              </a:solidFill>
            </a:endParaRPr>
          </a:p>
        </p:txBody>
      </p:sp>
    </p:spTree>
    <p:extLst>
      <p:ext uri="{BB962C8B-B14F-4D97-AF65-F5344CB8AC3E}">
        <p14:creationId xmlns:p14="http://schemas.microsoft.com/office/powerpoint/2010/main" val="14249279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97E7ACB6-F112-4AC2-ACB4-24C83F713F6B}"/>
              </a:ext>
            </a:extLst>
          </p:cNvPr>
          <p:cNvSpPr txBox="1"/>
          <p:nvPr/>
        </p:nvSpPr>
        <p:spPr>
          <a:xfrm>
            <a:off x="1723211" y="2136339"/>
            <a:ext cx="5697585" cy="1754326"/>
          </a:xfrm>
          <a:prstGeom prst="rect">
            <a:avLst/>
          </a:prstGeom>
          <a:noFill/>
        </p:spPr>
        <p:txBody>
          <a:bodyPr wrap="none" rtlCol="0">
            <a:spAutoFit/>
          </a:bodyPr>
          <a:lstStyle/>
          <a:p>
            <a:pPr algn="ctr"/>
            <a:r>
              <a:rPr lang="nb-NO" sz="5400" err="1">
                <a:solidFill>
                  <a:schemeClr val="bg1"/>
                </a:solidFill>
              </a:rPr>
              <a:t>Check</a:t>
            </a:r>
            <a:r>
              <a:rPr lang="nb-NO" sz="5400">
                <a:solidFill>
                  <a:schemeClr val="bg1"/>
                </a:solidFill>
              </a:rPr>
              <a:t> </a:t>
            </a:r>
            <a:r>
              <a:rPr lang="nb-NO" sz="5400" err="1">
                <a:solidFill>
                  <a:schemeClr val="bg1"/>
                </a:solidFill>
              </a:rPr>
              <a:t>out</a:t>
            </a:r>
            <a:r>
              <a:rPr lang="nb-NO" sz="5400">
                <a:solidFill>
                  <a:schemeClr val="bg1"/>
                </a:solidFill>
              </a:rPr>
              <a:t> </a:t>
            </a:r>
          </a:p>
          <a:p>
            <a:pPr algn="ctr"/>
            <a:r>
              <a:rPr lang="nb-NO" sz="5400" err="1">
                <a:solidFill>
                  <a:schemeClr val="bg1"/>
                </a:solidFill>
              </a:rPr>
              <a:t>the</a:t>
            </a:r>
            <a:r>
              <a:rPr lang="nb-NO" sz="5400">
                <a:solidFill>
                  <a:schemeClr val="bg1"/>
                </a:solidFill>
              </a:rPr>
              <a:t> 04-model script</a:t>
            </a:r>
          </a:p>
        </p:txBody>
      </p:sp>
    </p:spTree>
    <p:extLst>
      <p:ext uri="{BB962C8B-B14F-4D97-AF65-F5344CB8AC3E}">
        <p14:creationId xmlns:p14="http://schemas.microsoft.com/office/powerpoint/2010/main" val="1032732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97E7ACB6-F112-4AC2-ACB4-24C83F713F6B}"/>
              </a:ext>
            </a:extLst>
          </p:cNvPr>
          <p:cNvSpPr txBox="1"/>
          <p:nvPr/>
        </p:nvSpPr>
        <p:spPr>
          <a:xfrm>
            <a:off x="1874695" y="2136339"/>
            <a:ext cx="5394618" cy="1754326"/>
          </a:xfrm>
          <a:prstGeom prst="rect">
            <a:avLst/>
          </a:prstGeom>
          <a:noFill/>
        </p:spPr>
        <p:txBody>
          <a:bodyPr wrap="none" rtlCol="0">
            <a:spAutoFit/>
          </a:bodyPr>
          <a:lstStyle/>
          <a:p>
            <a:pPr algn="ctr"/>
            <a:r>
              <a:rPr lang="nb-NO" sz="5400" err="1">
                <a:solidFill>
                  <a:schemeClr val="bg1"/>
                </a:solidFill>
              </a:rPr>
              <a:t>Check</a:t>
            </a:r>
            <a:r>
              <a:rPr lang="nb-NO" sz="5400">
                <a:solidFill>
                  <a:schemeClr val="bg1"/>
                </a:solidFill>
              </a:rPr>
              <a:t> </a:t>
            </a:r>
            <a:r>
              <a:rPr lang="nb-NO" sz="5400" err="1">
                <a:solidFill>
                  <a:schemeClr val="bg1"/>
                </a:solidFill>
              </a:rPr>
              <a:t>out</a:t>
            </a:r>
            <a:r>
              <a:rPr lang="nb-NO" sz="5400">
                <a:solidFill>
                  <a:schemeClr val="bg1"/>
                </a:solidFill>
              </a:rPr>
              <a:t> </a:t>
            </a:r>
          </a:p>
          <a:p>
            <a:pPr algn="ctr"/>
            <a:r>
              <a:rPr lang="nb-NO" sz="5400" err="1">
                <a:solidFill>
                  <a:schemeClr val="bg1"/>
                </a:solidFill>
              </a:rPr>
              <a:t>the</a:t>
            </a:r>
            <a:r>
              <a:rPr lang="nb-NO" sz="5400">
                <a:solidFill>
                  <a:schemeClr val="bg1"/>
                </a:solidFill>
              </a:rPr>
              <a:t> 02-input script</a:t>
            </a:r>
          </a:p>
        </p:txBody>
      </p:sp>
    </p:spTree>
    <p:extLst>
      <p:ext uri="{BB962C8B-B14F-4D97-AF65-F5344CB8AC3E}">
        <p14:creationId xmlns:p14="http://schemas.microsoft.com/office/powerpoint/2010/main" val="34726012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kstSylinder 1">
            <a:extLst>
              <a:ext uri="{FF2B5EF4-FFF2-40B4-BE49-F238E27FC236}">
                <a16:creationId xmlns:a16="http://schemas.microsoft.com/office/drawing/2014/main" id="{D47EE11D-FC42-4F85-9007-8279DB80838A}"/>
              </a:ext>
            </a:extLst>
          </p:cNvPr>
          <p:cNvSpPr txBox="1"/>
          <p:nvPr/>
        </p:nvSpPr>
        <p:spPr>
          <a:xfrm>
            <a:off x="3147027" y="2967335"/>
            <a:ext cx="2849947" cy="923330"/>
          </a:xfrm>
          <a:prstGeom prst="rect">
            <a:avLst/>
          </a:prstGeom>
          <a:noFill/>
        </p:spPr>
        <p:txBody>
          <a:bodyPr wrap="none" rtlCol="0">
            <a:spAutoFit/>
          </a:bodyPr>
          <a:lstStyle/>
          <a:p>
            <a:r>
              <a:rPr lang="nb-NO" sz="5400" err="1">
                <a:solidFill>
                  <a:schemeClr val="bg1"/>
                </a:solidFill>
              </a:rPr>
              <a:t>Overview</a:t>
            </a:r>
            <a:endParaRPr lang="nb-NO" sz="5400">
              <a:solidFill>
                <a:schemeClr val="bg1"/>
              </a:solidFill>
            </a:endParaRPr>
          </a:p>
        </p:txBody>
      </p:sp>
    </p:spTree>
    <p:extLst>
      <p:ext uri="{BB962C8B-B14F-4D97-AF65-F5344CB8AC3E}">
        <p14:creationId xmlns:p14="http://schemas.microsoft.com/office/powerpoint/2010/main" val="23936381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755A4A80-6AAC-4E8B-A27C-9F35CAC20364}"/>
              </a:ext>
            </a:extLst>
          </p:cNvPr>
          <p:cNvPicPr>
            <a:picLocks noChangeAspect="1"/>
          </p:cNvPicPr>
          <p:nvPr/>
        </p:nvPicPr>
        <p:blipFill>
          <a:blip r:embed="rId2"/>
          <a:stretch>
            <a:fillRect/>
          </a:stretch>
        </p:blipFill>
        <p:spPr>
          <a:xfrm>
            <a:off x="0" y="1220056"/>
            <a:ext cx="9144000" cy="4417888"/>
          </a:xfrm>
          <a:prstGeom prst="rect">
            <a:avLst/>
          </a:prstGeom>
        </p:spPr>
      </p:pic>
    </p:spTree>
    <p:extLst>
      <p:ext uri="{BB962C8B-B14F-4D97-AF65-F5344CB8AC3E}">
        <p14:creationId xmlns:p14="http://schemas.microsoft.com/office/powerpoint/2010/main" val="12734850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ilderesultat for r cran">
            <a:extLst>
              <a:ext uri="{FF2B5EF4-FFF2-40B4-BE49-F238E27FC236}">
                <a16:creationId xmlns:a16="http://schemas.microsoft.com/office/drawing/2014/main" id="{7B0DC8BC-5C6A-4FD4-84D3-6840BE2E7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0"/>
            <a:ext cx="8848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6175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353FFB08-17D4-450C-A06D-0BD2CDFA5D7E}"/>
              </a:ext>
            </a:extLst>
          </p:cNvPr>
          <p:cNvPicPr>
            <a:picLocks noChangeAspect="1"/>
          </p:cNvPicPr>
          <p:nvPr/>
        </p:nvPicPr>
        <p:blipFill>
          <a:blip r:embed="rId2"/>
          <a:stretch>
            <a:fillRect/>
          </a:stretch>
        </p:blipFill>
        <p:spPr>
          <a:xfrm>
            <a:off x="0" y="2239563"/>
            <a:ext cx="9144000" cy="2378874"/>
          </a:xfrm>
          <a:prstGeom prst="rect">
            <a:avLst/>
          </a:prstGeom>
        </p:spPr>
      </p:pic>
      <p:sp>
        <p:nvSpPr>
          <p:cNvPr id="3" name="Text Box 5">
            <a:extLst>
              <a:ext uri="{FF2B5EF4-FFF2-40B4-BE49-F238E27FC236}">
                <a16:creationId xmlns:a16="http://schemas.microsoft.com/office/drawing/2014/main" id="{D1FB62C6-4707-4566-A9D8-10E51528D5D6}"/>
              </a:ext>
            </a:extLst>
          </p:cNvPr>
          <p:cNvSpPr txBox="1">
            <a:spLocks noChangeArrowheads="1"/>
          </p:cNvSpPr>
          <p:nvPr/>
        </p:nvSpPr>
        <p:spPr bwMode="auto">
          <a:xfrm>
            <a:off x="73025" y="112064"/>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R is a computer language for scientists</a:t>
            </a:r>
          </a:p>
        </p:txBody>
      </p:sp>
    </p:spTree>
    <p:extLst>
      <p:ext uri="{BB962C8B-B14F-4D97-AF65-F5344CB8AC3E}">
        <p14:creationId xmlns:p14="http://schemas.microsoft.com/office/powerpoint/2010/main" val="11757700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D1FB62C6-4707-4566-A9D8-10E51528D5D6}"/>
              </a:ext>
            </a:extLst>
          </p:cNvPr>
          <p:cNvSpPr txBox="1">
            <a:spLocks noChangeArrowheads="1"/>
          </p:cNvSpPr>
          <p:nvPr/>
        </p:nvSpPr>
        <p:spPr bwMode="auto">
          <a:xfrm>
            <a:off x="73025" y="112064"/>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We download R from one of two sources </a:t>
            </a:r>
          </a:p>
          <a:p>
            <a:pPr>
              <a:spcBef>
                <a:spcPct val="0"/>
              </a:spcBef>
            </a:pPr>
            <a:r>
              <a:rPr lang="en-US" altLang="en-US" sz="2800">
                <a:solidFill>
                  <a:srgbClr val="000000"/>
                </a:solidFill>
              </a:rPr>
              <a:t>(depending on your user rights)</a:t>
            </a:r>
          </a:p>
        </p:txBody>
      </p:sp>
      <p:sp>
        <p:nvSpPr>
          <p:cNvPr id="4" name="TextBox 3"/>
          <p:cNvSpPr txBox="1"/>
          <p:nvPr/>
        </p:nvSpPr>
        <p:spPr>
          <a:xfrm>
            <a:off x="1265081" y="1153575"/>
            <a:ext cx="2023824" cy="523220"/>
          </a:xfrm>
          <a:prstGeom prst="rect">
            <a:avLst/>
          </a:prstGeom>
          <a:noFill/>
        </p:spPr>
        <p:txBody>
          <a:bodyPr wrap="none" rtlCol="0">
            <a:spAutoFit/>
          </a:bodyPr>
          <a:lstStyle/>
          <a:p>
            <a:r>
              <a:rPr lang="nb-NO" sz="2800"/>
              <a:t>r-project.org</a:t>
            </a:r>
          </a:p>
        </p:txBody>
      </p:sp>
      <p:sp>
        <p:nvSpPr>
          <p:cNvPr id="5" name="TextBox 4"/>
          <p:cNvSpPr txBox="1"/>
          <p:nvPr/>
        </p:nvSpPr>
        <p:spPr>
          <a:xfrm>
            <a:off x="5465778" y="1153575"/>
            <a:ext cx="2545953" cy="523220"/>
          </a:xfrm>
          <a:prstGeom prst="rect">
            <a:avLst/>
          </a:prstGeom>
          <a:noFill/>
        </p:spPr>
        <p:txBody>
          <a:bodyPr wrap="none" rtlCol="0">
            <a:spAutoFit/>
          </a:bodyPr>
          <a:lstStyle/>
          <a:p>
            <a:r>
              <a:rPr lang="nb-NO" sz="2800"/>
              <a:t>Software Center</a:t>
            </a:r>
          </a:p>
        </p:txBody>
      </p:sp>
      <p:pic>
        <p:nvPicPr>
          <p:cNvPr id="6" name="Picture 5"/>
          <p:cNvPicPr>
            <a:picLocks noChangeAspect="1"/>
          </p:cNvPicPr>
          <p:nvPr/>
        </p:nvPicPr>
        <p:blipFill>
          <a:blip r:embed="rId2"/>
          <a:stretch>
            <a:fillRect/>
          </a:stretch>
        </p:blipFill>
        <p:spPr>
          <a:xfrm>
            <a:off x="307018" y="1676795"/>
            <a:ext cx="3939950" cy="1217554"/>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4617623" y="1676795"/>
            <a:ext cx="4247013" cy="1217554"/>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307018" y="3466380"/>
            <a:ext cx="3939950" cy="1215156"/>
          </a:xfrm>
          <a:prstGeom prst="rect">
            <a:avLst/>
          </a:prstGeom>
          <a:ln>
            <a:solidFill>
              <a:schemeClr val="tx1"/>
            </a:solidFill>
          </a:ln>
        </p:spPr>
      </p:pic>
      <p:pic>
        <p:nvPicPr>
          <p:cNvPr id="9" name="Picture 8"/>
          <p:cNvPicPr>
            <a:picLocks noChangeAspect="1"/>
          </p:cNvPicPr>
          <p:nvPr/>
        </p:nvPicPr>
        <p:blipFill rotWithShape="1">
          <a:blip r:embed="rId5"/>
          <a:srcRect r="36974"/>
          <a:stretch/>
        </p:blipFill>
        <p:spPr>
          <a:xfrm>
            <a:off x="307018" y="5283690"/>
            <a:ext cx="3949098" cy="1299989"/>
          </a:xfrm>
          <a:prstGeom prst="rect">
            <a:avLst/>
          </a:prstGeom>
          <a:ln>
            <a:solidFill>
              <a:schemeClr val="tx1"/>
            </a:solidFill>
          </a:ln>
        </p:spPr>
      </p:pic>
      <p:cxnSp>
        <p:nvCxnSpPr>
          <p:cNvPr id="11" name="Straight Arrow Connector 10"/>
          <p:cNvCxnSpPr/>
          <p:nvPr/>
        </p:nvCxnSpPr>
        <p:spPr>
          <a:xfrm flipH="1">
            <a:off x="2096193" y="2975956"/>
            <a:ext cx="0" cy="407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096193" y="4782586"/>
            <a:ext cx="0" cy="407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288473" y="4098173"/>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814946" y="6270566"/>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92975" y="2538151"/>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5649884" y="2615736"/>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535475" y="2975956"/>
            <a:ext cx="0" cy="407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a:stretch>
            <a:fillRect/>
          </a:stretch>
        </p:blipFill>
        <p:spPr>
          <a:xfrm>
            <a:off x="5465778" y="3464887"/>
            <a:ext cx="3126538" cy="1657620"/>
          </a:xfrm>
          <a:prstGeom prst="rect">
            <a:avLst/>
          </a:prstGeom>
          <a:ln>
            <a:solidFill>
              <a:schemeClr val="tx1"/>
            </a:solidFill>
          </a:ln>
        </p:spPr>
      </p:pic>
      <p:cxnSp>
        <p:nvCxnSpPr>
          <p:cNvPr id="22" name="Straight Arrow Connector 21"/>
          <p:cNvCxnSpPr/>
          <p:nvPr/>
        </p:nvCxnSpPr>
        <p:spPr>
          <a:xfrm flipH="1" flipV="1">
            <a:off x="7124008" y="4380805"/>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995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11DC76FC-066E-4BFD-B299-A43FCA14D533}"/>
              </a:ext>
            </a:extLst>
          </p:cNvPr>
          <p:cNvPicPr>
            <a:picLocks noChangeAspect="1"/>
          </p:cNvPicPr>
          <p:nvPr/>
        </p:nvPicPr>
        <p:blipFill>
          <a:blip r:embed="rId2"/>
          <a:stretch>
            <a:fillRect/>
          </a:stretch>
        </p:blipFill>
        <p:spPr>
          <a:xfrm>
            <a:off x="143436" y="1416425"/>
            <a:ext cx="1979753" cy="2883553"/>
          </a:xfrm>
          <a:prstGeom prst="rect">
            <a:avLst/>
          </a:prstGeom>
        </p:spPr>
      </p:pic>
      <p:pic>
        <p:nvPicPr>
          <p:cNvPr id="3" name="Bilde 2">
            <a:extLst>
              <a:ext uri="{FF2B5EF4-FFF2-40B4-BE49-F238E27FC236}">
                <a16:creationId xmlns:a16="http://schemas.microsoft.com/office/drawing/2014/main" id="{BB0E3D21-0852-4DCC-9E89-65C1A52D80A9}"/>
              </a:ext>
            </a:extLst>
          </p:cNvPr>
          <p:cNvPicPr>
            <a:picLocks noChangeAspect="1"/>
          </p:cNvPicPr>
          <p:nvPr/>
        </p:nvPicPr>
        <p:blipFill>
          <a:blip r:embed="rId3"/>
          <a:stretch>
            <a:fillRect/>
          </a:stretch>
        </p:blipFill>
        <p:spPr>
          <a:xfrm>
            <a:off x="17930" y="1242048"/>
            <a:ext cx="9144000" cy="5306235"/>
          </a:xfrm>
          <a:prstGeom prst="rect">
            <a:avLst/>
          </a:prstGeom>
        </p:spPr>
      </p:pic>
      <p:pic>
        <p:nvPicPr>
          <p:cNvPr id="4" name="Bilde 3">
            <a:extLst>
              <a:ext uri="{FF2B5EF4-FFF2-40B4-BE49-F238E27FC236}">
                <a16:creationId xmlns:a16="http://schemas.microsoft.com/office/drawing/2014/main" id="{D6355FBC-E182-4FC7-983D-B8919162B6A0}"/>
              </a:ext>
            </a:extLst>
          </p:cNvPr>
          <p:cNvPicPr>
            <a:picLocks noChangeAspect="1"/>
          </p:cNvPicPr>
          <p:nvPr/>
        </p:nvPicPr>
        <p:blipFill>
          <a:blip r:embed="rId4"/>
          <a:stretch>
            <a:fillRect/>
          </a:stretch>
        </p:blipFill>
        <p:spPr>
          <a:xfrm>
            <a:off x="0" y="1267229"/>
            <a:ext cx="9144000" cy="5290019"/>
          </a:xfrm>
          <a:prstGeom prst="rect">
            <a:avLst/>
          </a:prstGeom>
        </p:spPr>
      </p:pic>
      <p:sp>
        <p:nvSpPr>
          <p:cNvPr id="5" name="Text Box 5">
            <a:extLst>
              <a:ext uri="{FF2B5EF4-FFF2-40B4-BE49-F238E27FC236}">
                <a16:creationId xmlns:a16="http://schemas.microsoft.com/office/drawing/2014/main" id="{631624D5-7E08-43F5-BE0C-6A7779821CEC}"/>
              </a:ext>
            </a:extLst>
          </p:cNvPr>
          <p:cNvSpPr txBox="1">
            <a:spLocks noChangeArrowheads="1"/>
          </p:cNvSpPr>
          <p:nvPr/>
        </p:nvSpPr>
        <p:spPr bwMode="auto">
          <a:xfrm>
            <a:off x="73025" y="112064"/>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Base R comes with a number of useful functions; you can also install new packages and thereby add functionality</a:t>
            </a:r>
          </a:p>
        </p:txBody>
      </p:sp>
    </p:spTree>
    <p:extLst>
      <p:ext uri="{BB962C8B-B14F-4D97-AF65-F5344CB8AC3E}">
        <p14:creationId xmlns:p14="http://schemas.microsoft.com/office/powerpoint/2010/main" val="376145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avrundede hjørner 13">
            <a:extLst>
              <a:ext uri="{FF2B5EF4-FFF2-40B4-BE49-F238E27FC236}">
                <a16:creationId xmlns:a16="http://schemas.microsoft.com/office/drawing/2014/main" id="{D31223BF-C5A3-4D56-8E0F-57ACEE422F3F}"/>
              </a:ext>
            </a:extLst>
          </p:cNvPr>
          <p:cNvSpPr/>
          <p:nvPr/>
        </p:nvSpPr>
        <p:spPr>
          <a:xfrm>
            <a:off x="143435" y="1201330"/>
            <a:ext cx="8821271" cy="4778129"/>
          </a:xfrm>
          <a:prstGeom prst="roundRect">
            <a:avLst>
              <a:gd name="adj" fmla="val 5983"/>
            </a:avLst>
          </a:prstGeom>
          <a:solidFill>
            <a:srgbClr val="0066FF">
              <a:alpha val="20000"/>
            </a:srgbClr>
          </a:solidFill>
          <a:ln>
            <a:solidFill>
              <a:schemeClr val="tx1"/>
            </a:solidFill>
          </a:ln>
        </p:spPr>
        <p:style>
          <a:lnRef idx="0">
            <a:scrgbClr r="0" g="0" b="0"/>
          </a:lnRef>
          <a:fillRef idx="1003">
            <a:schemeClr val="dk2"/>
          </a:fillRef>
          <a:effectRef idx="0">
            <a:scrgbClr r="0" g="0" b="0"/>
          </a:effectRef>
          <a:fontRef idx="minor">
            <a:schemeClr val="lt1"/>
          </a:fontRef>
        </p:style>
        <p:txBody>
          <a:bodyPr rtlCol="0" anchor="ctr"/>
          <a:lstStyle/>
          <a:p>
            <a:pPr algn="ctr"/>
            <a:endParaRPr lang="nb-NO"/>
          </a:p>
        </p:txBody>
      </p:sp>
      <p:sp>
        <p:nvSpPr>
          <p:cNvPr id="3" name="Text Box 5">
            <a:extLst>
              <a:ext uri="{FF2B5EF4-FFF2-40B4-BE49-F238E27FC236}">
                <a16:creationId xmlns:a16="http://schemas.microsoft.com/office/drawing/2014/main" id="{057FBF41-7C7B-4189-8670-A53DE3D53D42}"/>
              </a:ext>
            </a:extLst>
          </p:cNvPr>
          <p:cNvSpPr txBox="1">
            <a:spLocks noChangeArrowheads="1"/>
          </p:cNvSpPr>
          <p:nvPr/>
        </p:nvSpPr>
        <p:spPr bwMode="auto">
          <a:xfrm>
            <a:off x="73025" y="112064"/>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We download most packages from CRAN, but we can also download packages from e.g. Bioconductor and GitHub</a:t>
            </a:r>
          </a:p>
        </p:txBody>
      </p:sp>
      <p:grpSp>
        <p:nvGrpSpPr>
          <p:cNvPr id="5" name="Gruppe 4">
            <a:extLst>
              <a:ext uri="{FF2B5EF4-FFF2-40B4-BE49-F238E27FC236}">
                <a16:creationId xmlns:a16="http://schemas.microsoft.com/office/drawing/2014/main" id="{3CAB0EEB-4D1E-475D-8D54-A084A422377A}"/>
              </a:ext>
            </a:extLst>
          </p:cNvPr>
          <p:cNvGrpSpPr/>
          <p:nvPr/>
        </p:nvGrpSpPr>
        <p:grpSpPr>
          <a:xfrm>
            <a:off x="578155" y="1890667"/>
            <a:ext cx="2996630" cy="2612282"/>
            <a:chOff x="467803" y="1621725"/>
            <a:chExt cx="2996630" cy="2612282"/>
          </a:xfrm>
        </p:grpSpPr>
        <p:pic>
          <p:nvPicPr>
            <p:cNvPr id="2" name="Bilde 1">
              <a:extLst>
                <a:ext uri="{FF2B5EF4-FFF2-40B4-BE49-F238E27FC236}">
                  <a16:creationId xmlns:a16="http://schemas.microsoft.com/office/drawing/2014/main" id="{7F95DFEB-2A2E-4C21-8049-A5BAFBD05EDD}"/>
                </a:ext>
              </a:extLst>
            </p:cNvPr>
            <p:cNvPicPr>
              <a:picLocks noChangeAspect="1"/>
            </p:cNvPicPr>
            <p:nvPr/>
          </p:nvPicPr>
          <p:blipFill>
            <a:blip r:embed="rId2"/>
            <a:stretch>
              <a:fillRect/>
            </a:stretch>
          </p:blipFill>
          <p:spPr>
            <a:xfrm>
              <a:off x="467803" y="1621725"/>
              <a:ext cx="2996630" cy="2527213"/>
            </a:xfrm>
            <a:prstGeom prst="rect">
              <a:avLst/>
            </a:prstGeom>
            <a:ln>
              <a:solidFill>
                <a:schemeClr val="tx1"/>
              </a:solidFill>
            </a:ln>
          </p:spPr>
        </p:pic>
        <p:sp>
          <p:nvSpPr>
            <p:cNvPr id="13" name="Rektangel 12">
              <a:extLst>
                <a:ext uri="{FF2B5EF4-FFF2-40B4-BE49-F238E27FC236}">
                  <a16:creationId xmlns:a16="http://schemas.microsoft.com/office/drawing/2014/main" id="{FEB9AFBF-01AB-4A3D-BF58-C0E5202AD103}"/>
                </a:ext>
              </a:extLst>
            </p:cNvPr>
            <p:cNvSpPr/>
            <p:nvPr/>
          </p:nvSpPr>
          <p:spPr>
            <a:xfrm>
              <a:off x="738090" y="3864675"/>
              <a:ext cx="2456057" cy="369332"/>
            </a:xfrm>
            <a:prstGeom prst="rect">
              <a:avLst/>
            </a:prstGeom>
            <a:solidFill>
              <a:schemeClr val="bg1"/>
            </a:solidFill>
            <a:ln>
              <a:solidFill>
                <a:schemeClr val="tx1"/>
              </a:solidFill>
            </a:ln>
          </p:spPr>
          <p:txBody>
            <a:bodyPr wrap="none">
              <a:spAutoFit/>
            </a:bodyPr>
            <a:lstStyle/>
            <a:p>
              <a:r>
                <a:rPr lang="nb-NO" err="1">
                  <a:solidFill>
                    <a:srgbClr val="0066FF"/>
                  </a:solidFill>
                </a:rPr>
                <a:t>install.packages</a:t>
              </a:r>
              <a:r>
                <a:rPr lang="nb-NO">
                  <a:solidFill>
                    <a:srgbClr val="0066FF"/>
                  </a:solidFill>
                </a:rPr>
                <a:t>("</a:t>
              </a:r>
              <a:r>
                <a:rPr lang="nb-NO" err="1">
                  <a:solidFill>
                    <a:srgbClr val="0066FF"/>
                  </a:solidFill>
                </a:rPr>
                <a:t>dplyr</a:t>
              </a:r>
              <a:r>
                <a:rPr lang="nb-NO">
                  <a:solidFill>
                    <a:srgbClr val="0066FF"/>
                  </a:solidFill>
                </a:rPr>
                <a:t>")</a:t>
              </a:r>
            </a:p>
          </p:txBody>
        </p:sp>
      </p:grpSp>
      <p:sp>
        <p:nvSpPr>
          <p:cNvPr id="15" name="Rektangel 14">
            <a:extLst>
              <a:ext uri="{FF2B5EF4-FFF2-40B4-BE49-F238E27FC236}">
                <a16:creationId xmlns:a16="http://schemas.microsoft.com/office/drawing/2014/main" id="{0BAA3FEE-10A4-4AE7-AD52-3154B6F4071D}"/>
              </a:ext>
            </a:extLst>
          </p:cNvPr>
          <p:cNvSpPr/>
          <p:nvPr/>
        </p:nvSpPr>
        <p:spPr>
          <a:xfrm>
            <a:off x="2247048" y="6211685"/>
            <a:ext cx="1405769" cy="369332"/>
          </a:xfrm>
          <a:prstGeom prst="rect">
            <a:avLst/>
          </a:prstGeom>
        </p:spPr>
        <p:txBody>
          <a:bodyPr wrap="none">
            <a:spAutoFit/>
          </a:bodyPr>
          <a:lstStyle/>
          <a:p>
            <a:r>
              <a:rPr lang="nb-NO" err="1">
                <a:solidFill>
                  <a:srgbClr val="0066FF"/>
                </a:solidFill>
              </a:rPr>
              <a:t>library</a:t>
            </a:r>
            <a:r>
              <a:rPr lang="nb-NO">
                <a:solidFill>
                  <a:srgbClr val="0066FF"/>
                </a:solidFill>
              </a:rPr>
              <a:t>(</a:t>
            </a:r>
            <a:r>
              <a:rPr lang="nb-NO" err="1">
                <a:solidFill>
                  <a:srgbClr val="0066FF"/>
                </a:solidFill>
              </a:rPr>
              <a:t>dplyr</a:t>
            </a:r>
            <a:r>
              <a:rPr lang="nb-NO">
                <a:solidFill>
                  <a:srgbClr val="0066FF"/>
                </a:solidFill>
              </a:rPr>
              <a:t>)</a:t>
            </a:r>
          </a:p>
        </p:txBody>
      </p:sp>
      <p:sp>
        <p:nvSpPr>
          <p:cNvPr id="17" name="TekstSylinder 16">
            <a:extLst>
              <a:ext uri="{FF2B5EF4-FFF2-40B4-BE49-F238E27FC236}">
                <a16:creationId xmlns:a16="http://schemas.microsoft.com/office/drawing/2014/main" id="{3E691550-81BE-48AC-AF63-CA75E1D9D494}"/>
              </a:ext>
            </a:extLst>
          </p:cNvPr>
          <p:cNvSpPr txBox="1"/>
          <p:nvPr/>
        </p:nvSpPr>
        <p:spPr>
          <a:xfrm>
            <a:off x="670041" y="4876008"/>
            <a:ext cx="2884572" cy="646331"/>
          </a:xfrm>
          <a:prstGeom prst="rect">
            <a:avLst/>
          </a:prstGeom>
          <a:noFill/>
        </p:spPr>
        <p:txBody>
          <a:bodyPr wrap="none" rtlCol="0">
            <a:spAutoFit/>
          </a:bodyPr>
          <a:lstStyle/>
          <a:p>
            <a:r>
              <a:rPr lang="nb-NO" err="1"/>
              <a:t>Downloads</a:t>
            </a:r>
            <a:r>
              <a:rPr lang="nb-NO"/>
              <a:t> files to computer</a:t>
            </a:r>
          </a:p>
          <a:p>
            <a:r>
              <a:rPr lang="nb-NO" b="1"/>
              <a:t>Do </a:t>
            </a:r>
            <a:r>
              <a:rPr lang="nb-NO" b="1" err="1"/>
              <a:t>this</a:t>
            </a:r>
            <a:r>
              <a:rPr lang="nb-NO" b="1"/>
              <a:t> </a:t>
            </a:r>
            <a:r>
              <a:rPr lang="nb-NO" b="1" err="1"/>
              <a:t>once</a:t>
            </a:r>
            <a:r>
              <a:rPr lang="nb-NO" b="1"/>
              <a:t> </a:t>
            </a:r>
            <a:r>
              <a:rPr lang="nb-NO" b="1" i="1"/>
              <a:t>per computer</a:t>
            </a:r>
          </a:p>
        </p:txBody>
      </p:sp>
      <p:sp>
        <p:nvSpPr>
          <p:cNvPr id="20" name="TekstSylinder 19">
            <a:extLst>
              <a:ext uri="{FF2B5EF4-FFF2-40B4-BE49-F238E27FC236}">
                <a16:creationId xmlns:a16="http://schemas.microsoft.com/office/drawing/2014/main" id="{18333B05-9AED-47CF-A4D8-E84E895E4B61}"/>
              </a:ext>
            </a:extLst>
          </p:cNvPr>
          <p:cNvSpPr txBox="1"/>
          <p:nvPr/>
        </p:nvSpPr>
        <p:spPr>
          <a:xfrm>
            <a:off x="4554070" y="6073186"/>
            <a:ext cx="2695931" cy="646331"/>
          </a:xfrm>
          <a:prstGeom prst="rect">
            <a:avLst/>
          </a:prstGeom>
          <a:noFill/>
        </p:spPr>
        <p:txBody>
          <a:bodyPr wrap="none" rtlCol="0">
            <a:spAutoFit/>
          </a:bodyPr>
          <a:lstStyle/>
          <a:p>
            <a:r>
              <a:rPr lang="nb-NO" err="1"/>
              <a:t>Loads</a:t>
            </a:r>
            <a:r>
              <a:rPr lang="nb-NO"/>
              <a:t> </a:t>
            </a:r>
            <a:r>
              <a:rPr lang="nb-NO" err="1"/>
              <a:t>package</a:t>
            </a:r>
            <a:endParaRPr lang="nb-NO"/>
          </a:p>
          <a:p>
            <a:r>
              <a:rPr lang="nb-NO" b="1"/>
              <a:t>Do </a:t>
            </a:r>
            <a:r>
              <a:rPr lang="nb-NO" b="1" err="1"/>
              <a:t>this</a:t>
            </a:r>
            <a:r>
              <a:rPr lang="nb-NO" b="1"/>
              <a:t> </a:t>
            </a:r>
            <a:r>
              <a:rPr lang="nb-NO" b="1" err="1"/>
              <a:t>once</a:t>
            </a:r>
            <a:r>
              <a:rPr lang="nb-NO" b="1"/>
              <a:t> </a:t>
            </a:r>
            <a:r>
              <a:rPr lang="nb-NO" b="1" i="1" err="1"/>
              <a:t>every</a:t>
            </a:r>
            <a:r>
              <a:rPr lang="nb-NO" b="1" i="1"/>
              <a:t> </a:t>
            </a:r>
            <a:r>
              <a:rPr lang="nb-NO" b="1" i="1" err="1"/>
              <a:t>session</a:t>
            </a:r>
            <a:endParaRPr lang="nb-NO" b="1" i="1"/>
          </a:p>
        </p:txBody>
      </p:sp>
      <p:grpSp>
        <p:nvGrpSpPr>
          <p:cNvPr id="8" name="Gruppe 7">
            <a:extLst>
              <a:ext uri="{FF2B5EF4-FFF2-40B4-BE49-F238E27FC236}">
                <a16:creationId xmlns:a16="http://schemas.microsoft.com/office/drawing/2014/main" id="{BC64BAA8-6AE8-40A7-AAF0-FBAD67BE8CEC}"/>
              </a:ext>
            </a:extLst>
          </p:cNvPr>
          <p:cNvGrpSpPr/>
          <p:nvPr/>
        </p:nvGrpSpPr>
        <p:grpSpPr>
          <a:xfrm>
            <a:off x="4391514" y="1571404"/>
            <a:ext cx="4049943" cy="1814344"/>
            <a:chOff x="4233716" y="1454629"/>
            <a:chExt cx="4049943" cy="1814344"/>
          </a:xfrm>
        </p:grpSpPr>
        <p:pic>
          <p:nvPicPr>
            <p:cNvPr id="4" name="Bilde 3">
              <a:extLst>
                <a:ext uri="{FF2B5EF4-FFF2-40B4-BE49-F238E27FC236}">
                  <a16:creationId xmlns:a16="http://schemas.microsoft.com/office/drawing/2014/main" id="{3CF77B11-85F9-4B34-9AAE-CB287999ADDE}"/>
                </a:ext>
              </a:extLst>
            </p:cNvPr>
            <p:cNvPicPr>
              <a:picLocks noChangeAspect="1"/>
            </p:cNvPicPr>
            <p:nvPr/>
          </p:nvPicPr>
          <p:blipFill rotWithShape="1">
            <a:blip r:embed="rId3"/>
            <a:srcRect b="13073"/>
            <a:stretch/>
          </p:blipFill>
          <p:spPr>
            <a:xfrm>
              <a:off x="4233716" y="1454629"/>
              <a:ext cx="4049943" cy="1722923"/>
            </a:xfrm>
            <a:prstGeom prst="rect">
              <a:avLst/>
            </a:prstGeom>
            <a:ln>
              <a:solidFill>
                <a:schemeClr val="tx1"/>
              </a:solidFill>
            </a:ln>
          </p:spPr>
        </p:pic>
        <p:sp>
          <p:nvSpPr>
            <p:cNvPr id="7" name="Rektangel 6">
              <a:extLst>
                <a:ext uri="{FF2B5EF4-FFF2-40B4-BE49-F238E27FC236}">
                  <a16:creationId xmlns:a16="http://schemas.microsoft.com/office/drawing/2014/main" id="{9E814EEA-3FAA-444F-B34C-2B71BA914743}"/>
                </a:ext>
              </a:extLst>
            </p:cNvPr>
            <p:cNvSpPr/>
            <p:nvPr/>
          </p:nvSpPr>
          <p:spPr>
            <a:xfrm>
              <a:off x="4716758" y="2899641"/>
              <a:ext cx="3083858" cy="369332"/>
            </a:xfrm>
            <a:prstGeom prst="rect">
              <a:avLst/>
            </a:prstGeom>
            <a:solidFill>
              <a:schemeClr val="bg1"/>
            </a:solidFill>
            <a:ln>
              <a:solidFill>
                <a:schemeClr val="tx1"/>
              </a:solidFill>
            </a:ln>
          </p:spPr>
          <p:txBody>
            <a:bodyPr wrap="square">
              <a:spAutoFit/>
            </a:bodyPr>
            <a:lstStyle/>
            <a:p>
              <a:r>
                <a:rPr lang="en-US" err="1">
                  <a:solidFill>
                    <a:srgbClr val="0066FF"/>
                  </a:solidFill>
                </a:rPr>
                <a:t>BiocManager</a:t>
              </a:r>
              <a:r>
                <a:rPr lang="en-US">
                  <a:solidFill>
                    <a:srgbClr val="0066FF"/>
                  </a:solidFill>
                </a:rPr>
                <a:t>::install("</a:t>
              </a:r>
              <a:r>
                <a:rPr lang="en-US" err="1">
                  <a:solidFill>
                    <a:srgbClr val="0066FF"/>
                  </a:solidFill>
                </a:rPr>
                <a:t>limma</a:t>
              </a:r>
              <a:r>
                <a:rPr lang="en-US">
                  <a:solidFill>
                    <a:srgbClr val="0066FF"/>
                  </a:solidFill>
                </a:rPr>
                <a:t>")</a:t>
              </a:r>
              <a:endParaRPr lang="nb-NO">
                <a:solidFill>
                  <a:srgbClr val="0066FF"/>
                </a:solidFill>
              </a:endParaRPr>
            </a:p>
          </p:txBody>
        </p:sp>
      </p:grpSp>
      <p:grpSp>
        <p:nvGrpSpPr>
          <p:cNvPr id="10" name="Gruppe 9">
            <a:extLst>
              <a:ext uri="{FF2B5EF4-FFF2-40B4-BE49-F238E27FC236}">
                <a16:creationId xmlns:a16="http://schemas.microsoft.com/office/drawing/2014/main" id="{F4DF3AAD-F0EA-4DCB-BDF9-5478AA76BE71}"/>
              </a:ext>
            </a:extLst>
          </p:cNvPr>
          <p:cNvGrpSpPr/>
          <p:nvPr/>
        </p:nvGrpSpPr>
        <p:grpSpPr>
          <a:xfrm>
            <a:off x="4347489" y="3854439"/>
            <a:ext cx="4137992" cy="1713525"/>
            <a:chOff x="4215802" y="2599380"/>
            <a:chExt cx="4137992" cy="1713525"/>
          </a:xfrm>
        </p:grpSpPr>
        <p:pic>
          <p:nvPicPr>
            <p:cNvPr id="9" name="Bilde 8">
              <a:extLst>
                <a:ext uri="{FF2B5EF4-FFF2-40B4-BE49-F238E27FC236}">
                  <a16:creationId xmlns:a16="http://schemas.microsoft.com/office/drawing/2014/main" id="{3365B39F-AA6A-4026-B0C7-CA0CAD03CD88}"/>
                </a:ext>
              </a:extLst>
            </p:cNvPr>
            <p:cNvPicPr>
              <a:picLocks noChangeAspect="1"/>
            </p:cNvPicPr>
            <p:nvPr/>
          </p:nvPicPr>
          <p:blipFill rotWithShape="1">
            <a:blip r:embed="rId4"/>
            <a:srcRect b="15115"/>
            <a:stretch/>
          </p:blipFill>
          <p:spPr>
            <a:xfrm>
              <a:off x="4346278" y="2599380"/>
              <a:ext cx="3877040" cy="1578160"/>
            </a:xfrm>
            <a:prstGeom prst="rect">
              <a:avLst/>
            </a:prstGeom>
            <a:solidFill>
              <a:schemeClr val="bg1"/>
            </a:solidFill>
            <a:ln>
              <a:solidFill>
                <a:schemeClr val="tx1"/>
              </a:solidFill>
            </a:ln>
          </p:spPr>
        </p:pic>
        <p:sp>
          <p:nvSpPr>
            <p:cNvPr id="12" name="Rektangel 11">
              <a:extLst>
                <a:ext uri="{FF2B5EF4-FFF2-40B4-BE49-F238E27FC236}">
                  <a16:creationId xmlns:a16="http://schemas.microsoft.com/office/drawing/2014/main" id="{16F6E483-B547-4293-9CB8-F74EED2C6012}"/>
                </a:ext>
              </a:extLst>
            </p:cNvPr>
            <p:cNvSpPr/>
            <p:nvPr/>
          </p:nvSpPr>
          <p:spPr>
            <a:xfrm>
              <a:off x="4215802" y="3943573"/>
              <a:ext cx="4137992" cy="369332"/>
            </a:xfrm>
            <a:prstGeom prst="rect">
              <a:avLst/>
            </a:prstGeom>
            <a:solidFill>
              <a:schemeClr val="bg1"/>
            </a:solidFill>
            <a:ln>
              <a:solidFill>
                <a:schemeClr val="tx1"/>
              </a:solidFill>
            </a:ln>
          </p:spPr>
          <p:txBody>
            <a:bodyPr wrap="none">
              <a:spAutoFit/>
            </a:bodyPr>
            <a:lstStyle/>
            <a:p>
              <a:r>
                <a:rPr lang="nb-NO" err="1">
                  <a:solidFill>
                    <a:srgbClr val="0066FF"/>
                  </a:solidFill>
                </a:rPr>
                <a:t>devtools</a:t>
              </a:r>
              <a:r>
                <a:rPr lang="nb-NO">
                  <a:solidFill>
                    <a:srgbClr val="0066FF"/>
                  </a:solidFill>
                </a:rPr>
                <a:t>::</a:t>
              </a:r>
              <a:r>
                <a:rPr lang="nb-NO" err="1">
                  <a:solidFill>
                    <a:srgbClr val="0066FF"/>
                  </a:solidFill>
                </a:rPr>
                <a:t>install_github</a:t>
              </a:r>
              <a:r>
                <a:rPr lang="nb-NO">
                  <a:solidFill>
                    <a:srgbClr val="0066FF"/>
                  </a:solidFill>
                </a:rPr>
                <a:t>("</a:t>
              </a:r>
              <a:r>
                <a:rPr lang="nb-NO" err="1">
                  <a:solidFill>
                    <a:srgbClr val="0066FF"/>
                  </a:solidFill>
                </a:rPr>
                <a:t>tidyverse</a:t>
              </a:r>
              <a:r>
                <a:rPr lang="nb-NO">
                  <a:solidFill>
                    <a:srgbClr val="0066FF"/>
                  </a:solidFill>
                </a:rPr>
                <a:t>/</a:t>
              </a:r>
              <a:r>
                <a:rPr lang="nb-NO" err="1">
                  <a:solidFill>
                    <a:srgbClr val="0066FF"/>
                  </a:solidFill>
                </a:rPr>
                <a:t>dplyr</a:t>
              </a:r>
              <a:r>
                <a:rPr lang="nb-NO">
                  <a:solidFill>
                    <a:srgbClr val="0066FF"/>
                  </a:solidFill>
                </a:rPr>
                <a:t>")</a:t>
              </a:r>
            </a:p>
          </p:txBody>
        </p:sp>
      </p:grpSp>
    </p:spTree>
    <p:extLst>
      <p:ext uri="{BB962C8B-B14F-4D97-AF65-F5344CB8AC3E}">
        <p14:creationId xmlns:p14="http://schemas.microsoft.com/office/powerpoint/2010/main" val="14014209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3527675C-A7A1-4ADB-85B3-69CE5D1C3734}"/>
              </a:ext>
            </a:extLst>
          </p:cNvPr>
          <p:cNvPicPr>
            <a:picLocks noChangeAspect="1"/>
          </p:cNvPicPr>
          <p:nvPr/>
        </p:nvPicPr>
        <p:blipFill>
          <a:blip r:embed="rId2"/>
          <a:stretch>
            <a:fillRect/>
          </a:stretch>
        </p:blipFill>
        <p:spPr>
          <a:xfrm>
            <a:off x="0" y="1896603"/>
            <a:ext cx="9144000" cy="3064793"/>
          </a:xfrm>
          <a:prstGeom prst="rect">
            <a:avLst/>
          </a:prstGeom>
        </p:spPr>
      </p:pic>
      <p:sp>
        <p:nvSpPr>
          <p:cNvPr id="3" name="Text Box 5">
            <a:extLst>
              <a:ext uri="{FF2B5EF4-FFF2-40B4-BE49-F238E27FC236}">
                <a16:creationId xmlns:a16="http://schemas.microsoft.com/office/drawing/2014/main" id="{9F4F5ADA-FDC8-41B3-88BB-9D6FC480E9FF}"/>
              </a:ext>
            </a:extLst>
          </p:cNvPr>
          <p:cNvSpPr txBox="1">
            <a:spLocks noChangeArrowheads="1"/>
          </p:cNvSpPr>
          <p:nvPr/>
        </p:nvSpPr>
        <p:spPr bwMode="auto">
          <a:xfrm>
            <a:off x="73025" y="112064"/>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The </a:t>
            </a:r>
            <a:r>
              <a:rPr lang="en-US" altLang="en-US" sz="2800" i="1" err="1">
                <a:solidFill>
                  <a:srgbClr val="000000"/>
                </a:solidFill>
              </a:rPr>
              <a:t>tidyverse</a:t>
            </a:r>
            <a:r>
              <a:rPr lang="en-US" altLang="en-US" sz="2800">
                <a:solidFill>
                  <a:srgbClr val="000000"/>
                </a:solidFill>
              </a:rPr>
              <a:t> is a collection of R packages </a:t>
            </a:r>
          </a:p>
          <a:p>
            <a:pPr>
              <a:spcBef>
                <a:spcPct val="0"/>
              </a:spcBef>
            </a:pPr>
            <a:r>
              <a:rPr lang="en-US" altLang="en-US" sz="2800">
                <a:solidFill>
                  <a:srgbClr val="000000"/>
                </a:solidFill>
              </a:rPr>
              <a:t>that unify some common data science tasks</a:t>
            </a:r>
            <a:endParaRPr lang="en-US" altLang="en-US" sz="2800" i="1">
              <a:solidFill>
                <a:srgbClr val="000000"/>
              </a:solidFill>
            </a:endParaRPr>
          </a:p>
        </p:txBody>
      </p:sp>
    </p:spTree>
    <p:extLst>
      <p:ext uri="{BB962C8B-B14F-4D97-AF65-F5344CB8AC3E}">
        <p14:creationId xmlns:p14="http://schemas.microsoft.com/office/powerpoint/2010/main" val="2019182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The distinct phases in a data analysis workflow are: </a:t>
            </a:r>
          </a:p>
          <a:p>
            <a:pPr>
              <a:spcBef>
                <a:spcPct val="0"/>
              </a:spcBef>
            </a:pPr>
            <a:r>
              <a:rPr lang="en-US" altLang="en-US" sz="2800">
                <a:solidFill>
                  <a:srgbClr val="000000"/>
                </a:solidFill>
              </a:rPr>
              <a:t>import, tidy, transform, visualize, model, and communicate</a:t>
            </a:r>
          </a:p>
        </p:txBody>
      </p:sp>
      <p:pic>
        <p:nvPicPr>
          <p:cNvPr id="5" name="Bilde 4" descr="Et bilde som inneholder skjermbilde&#10;&#10;Automatisk generert beskrivelse">
            <a:extLst>
              <a:ext uri="{FF2B5EF4-FFF2-40B4-BE49-F238E27FC236}">
                <a16:creationId xmlns:a16="http://schemas.microsoft.com/office/drawing/2014/main" id="{23CA0350-3FB9-4C82-A974-F7DC9D0C0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00" y="2169000"/>
            <a:ext cx="6675200" cy="2520000"/>
          </a:xfrm>
          <a:prstGeom prst="rect">
            <a:avLst/>
          </a:prstGeom>
        </p:spPr>
      </p:pic>
      <p:pic>
        <p:nvPicPr>
          <p:cNvPr id="9" name="Bilde 8" descr="Et bilde som inneholder skjermbilde&#10;&#10;Automatisk generert beskrivelse">
            <a:extLst>
              <a:ext uri="{FF2B5EF4-FFF2-40B4-BE49-F238E27FC236}">
                <a16:creationId xmlns:a16="http://schemas.microsoft.com/office/drawing/2014/main" id="{A7965176-2732-479B-8CBC-088B2B65B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0000" y="2169000"/>
            <a:ext cx="6664000" cy="2520000"/>
          </a:xfrm>
          <a:prstGeom prst="rect">
            <a:avLst/>
          </a:prstGeom>
        </p:spPr>
      </p:pic>
      <p:pic>
        <p:nvPicPr>
          <p:cNvPr id="11" name="Bilde 10" descr="Et bilde som inneholder skjermbilde&#10;&#10;Automatisk generert beskrivelse">
            <a:extLst>
              <a:ext uri="{FF2B5EF4-FFF2-40B4-BE49-F238E27FC236}">
                <a16:creationId xmlns:a16="http://schemas.microsoft.com/office/drawing/2014/main" id="{E02887F0-72CF-4F03-B876-3A2C1901C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001" y="2169000"/>
            <a:ext cx="6659999" cy="2520000"/>
          </a:xfrm>
          <a:prstGeom prst="rect">
            <a:avLst/>
          </a:prstGeom>
        </p:spPr>
      </p:pic>
      <p:pic>
        <p:nvPicPr>
          <p:cNvPr id="13" name="Bilde 12" descr="Et bilde som inneholder skjermbilde&#10;&#10;Automatisk generert beskrivelse">
            <a:extLst>
              <a:ext uri="{FF2B5EF4-FFF2-40B4-BE49-F238E27FC236}">
                <a16:creationId xmlns:a16="http://schemas.microsoft.com/office/drawing/2014/main" id="{E8999A90-D4A2-42B6-8AA2-F17ACA38F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6376" y="2169000"/>
            <a:ext cx="6671249" cy="2520000"/>
          </a:xfrm>
          <a:prstGeom prst="rect">
            <a:avLst/>
          </a:prstGeom>
        </p:spPr>
      </p:pic>
      <p:pic>
        <p:nvPicPr>
          <p:cNvPr id="17" name="Bilde 16" descr="Et bilde som inneholder skjermbilde&#10;&#10;Automatisk generert beskrivelse">
            <a:extLst>
              <a:ext uri="{FF2B5EF4-FFF2-40B4-BE49-F238E27FC236}">
                <a16:creationId xmlns:a16="http://schemas.microsoft.com/office/drawing/2014/main" id="{D21C5B73-685C-405B-A07C-373CC1F4BC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126" y="2169000"/>
            <a:ext cx="6693749" cy="2520000"/>
          </a:xfrm>
          <a:prstGeom prst="rect">
            <a:avLst/>
          </a:prstGeom>
        </p:spPr>
      </p:pic>
      <p:pic>
        <p:nvPicPr>
          <p:cNvPr id="15" name="Bilde 14" descr="Et bilde som inneholder skjermbilde&#10;&#10;Automatisk generert beskrivelse">
            <a:extLst>
              <a:ext uri="{FF2B5EF4-FFF2-40B4-BE49-F238E27FC236}">
                <a16:creationId xmlns:a16="http://schemas.microsoft.com/office/drawing/2014/main" id="{EFA905FD-61AA-48A5-8D2C-0157C14D4C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5126" y="2169000"/>
            <a:ext cx="6693749" cy="2520000"/>
          </a:xfrm>
          <a:prstGeom prst="rect">
            <a:avLst/>
          </a:prstGeom>
        </p:spPr>
      </p:pic>
    </p:spTree>
    <p:extLst>
      <p:ext uri="{BB962C8B-B14F-4D97-AF65-F5344CB8AC3E}">
        <p14:creationId xmlns:p14="http://schemas.microsoft.com/office/powerpoint/2010/main" val="202361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D0D048AD-ECB8-477F-9278-137AB9622901}"/>
              </a:ext>
            </a:extLst>
          </p:cNvPr>
          <p:cNvPicPr>
            <a:picLocks noChangeAspect="1"/>
          </p:cNvPicPr>
          <p:nvPr/>
        </p:nvPicPr>
        <p:blipFill>
          <a:blip r:embed="rId2"/>
          <a:stretch>
            <a:fillRect/>
          </a:stretch>
        </p:blipFill>
        <p:spPr>
          <a:xfrm>
            <a:off x="0" y="1119679"/>
            <a:ext cx="9144000" cy="5568902"/>
          </a:xfrm>
          <a:prstGeom prst="rect">
            <a:avLst/>
          </a:prstGeom>
        </p:spPr>
      </p:pic>
      <p:sp>
        <p:nvSpPr>
          <p:cNvPr id="4" name="Text Box 5">
            <a:extLst>
              <a:ext uri="{FF2B5EF4-FFF2-40B4-BE49-F238E27FC236}">
                <a16:creationId xmlns:a16="http://schemas.microsoft.com/office/drawing/2014/main" id="{FBBCA472-05A3-4EE3-86D8-A2FD41AB0146}"/>
              </a:ext>
            </a:extLst>
          </p:cNvPr>
          <p:cNvSpPr txBox="1">
            <a:spLocks noChangeArrowheads="1"/>
          </p:cNvSpPr>
          <p:nvPr/>
        </p:nvSpPr>
        <p:spPr bwMode="auto">
          <a:xfrm>
            <a:off x="73025" y="112064"/>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The </a:t>
            </a:r>
            <a:r>
              <a:rPr lang="en-US" altLang="en-US" sz="2800" i="1" err="1">
                <a:solidFill>
                  <a:srgbClr val="000000"/>
                </a:solidFill>
              </a:rPr>
              <a:t>tidyverse</a:t>
            </a:r>
            <a:r>
              <a:rPr lang="en-US" altLang="en-US" sz="2800">
                <a:solidFill>
                  <a:srgbClr val="000000"/>
                </a:solidFill>
              </a:rPr>
              <a:t> itself is a package; use it to install and load a whole bunch of useful packages and functions</a:t>
            </a:r>
            <a:endParaRPr lang="en-US" altLang="en-US" sz="2800" i="1">
              <a:solidFill>
                <a:srgbClr val="000000"/>
              </a:solidFill>
            </a:endParaRPr>
          </a:p>
        </p:txBody>
      </p:sp>
    </p:spTree>
    <p:extLst>
      <p:ext uri="{BB962C8B-B14F-4D97-AF65-F5344CB8AC3E}">
        <p14:creationId xmlns:p14="http://schemas.microsoft.com/office/powerpoint/2010/main" val="27209046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Use the </a:t>
            </a:r>
            <a:r>
              <a:rPr lang="en-US" altLang="en-US" sz="2800" err="1">
                <a:solidFill>
                  <a:srgbClr val="000000"/>
                </a:solidFill>
              </a:rPr>
              <a:t>tidyverse</a:t>
            </a:r>
            <a:r>
              <a:rPr lang="en-US" altLang="en-US" sz="2800">
                <a:solidFill>
                  <a:srgbClr val="000000"/>
                </a:solidFill>
              </a:rPr>
              <a:t> website as a reference guide</a:t>
            </a:r>
          </a:p>
        </p:txBody>
      </p:sp>
      <p:sp>
        <p:nvSpPr>
          <p:cNvPr id="6" name="Rectangle 5"/>
          <p:cNvSpPr/>
          <p:nvPr/>
        </p:nvSpPr>
        <p:spPr>
          <a:xfrm>
            <a:off x="3194123" y="5972672"/>
            <a:ext cx="2762103" cy="369332"/>
          </a:xfrm>
          <a:prstGeom prst="rect">
            <a:avLst/>
          </a:prstGeom>
        </p:spPr>
        <p:txBody>
          <a:bodyPr wrap="none">
            <a:spAutoFit/>
          </a:bodyPr>
          <a:lstStyle/>
          <a:p>
            <a:r>
              <a:rPr lang="nb-NO">
                <a:hlinkClick r:id="rId3"/>
              </a:rPr>
              <a:t>https://www.tidyverse.org/</a:t>
            </a:r>
            <a:endParaRPr lang="nb-NO"/>
          </a:p>
        </p:txBody>
      </p:sp>
      <p:pic>
        <p:nvPicPr>
          <p:cNvPr id="7" name="Picture 6"/>
          <p:cNvPicPr>
            <a:picLocks noChangeAspect="1"/>
          </p:cNvPicPr>
          <p:nvPr/>
        </p:nvPicPr>
        <p:blipFill>
          <a:blip r:embed="rId4"/>
          <a:stretch>
            <a:fillRect/>
          </a:stretch>
        </p:blipFill>
        <p:spPr>
          <a:xfrm>
            <a:off x="76201" y="1036975"/>
            <a:ext cx="8995731" cy="4827496"/>
          </a:xfrm>
          <a:prstGeom prst="rect">
            <a:avLst/>
          </a:prstGeom>
          <a:ln>
            <a:solidFill>
              <a:schemeClr val="tx1"/>
            </a:solidFill>
          </a:ln>
        </p:spPr>
      </p:pic>
      <p:sp>
        <p:nvSpPr>
          <p:cNvPr id="8" name="Freeform 7"/>
          <p:cNvSpPr/>
          <p:nvPr/>
        </p:nvSpPr>
        <p:spPr>
          <a:xfrm rot="1331747">
            <a:off x="5764209" y="5349302"/>
            <a:ext cx="947225" cy="819371"/>
          </a:xfrm>
          <a:custGeom>
            <a:avLst/>
            <a:gdLst>
              <a:gd name="connsiteX0" fmla="*/ 1222130 w 1222130"/>
              <a:gd name="connsiteY0" fmla="*/ 39276 h 584399"/>
              <a:gd name="connsiteX1" fmla="*/ 518746 w 1222130"/>
              <a:gd name="connsiteY1" fmla="*/ 56861 h 584399"/>
              <a:gd name="connsiteX2" fmla="*/ 0 w 1222130"/>
              <a:gd name="connsiteY2" fmla="*/ 584399 h 584399"/>
            </a:gdLst>
            <a:ahLst/>
            <a:cxnLst>
              <a:cxn ang="0">
                <a:pos x="connsiteX0" y="connsiteY0"/>
              </a:cxn>
              <a:cxn ang="0">
                <a:pos x="connsiteX1" y="connsiteY1"/>
              </a:cxn>
              <a:cxn ang="0">
                <a:pos x="connsiteX2" y="connsiteY2"/>
              </a:cxn>
            </a:cxnLst>
            <a:rect l="l" t="t" r="r" b="b"/>
            <a:pathLst>
              <a:path w="1222130" h="584399">
                <a:moveTo>
                  <a:pt x="1222130" y="39276"/>
                </a:moveTo>
                <a:cubicBezTo>
                  <a:pt x="972282" y="2641"/>
                  <a:pt x="722434" y="-33993"/>
                  <a:pt x="518746" y="56861"/>
                </a:cubicBezTo>
                <a:cubicBezTo>
                  <a:pt x="315058" y="147715"/>
                  <a:pt x="157529" y="366057"/>
                  <a:pt x="0" y="584399"/>
                </a:cubicBezTo>
              </a:path>
            </a:pathLst>
          </a:custGeom>
          <a:noFill/>
          <a:ln w="57150">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TekstSylinder 3">
            <a:extLst>
              <a:ext uri="{FF2B5EF4-FFF2-40B4-BE49-F238E27FC236}">
                <a16:creationId xmlns:a16="http://schemas.microsoft.com/office/drawing/2014/main" id="{923F4E73-CA5E-4CAB-854A-E79EFFFFDF20}"/>
              </a:ext>
            </a:extLst>
          </p:cNvPr>
          <p:cNvSpPr txBox="1"/>
          <p:nvPr/>
        </p:nvSpPr>
        <p:spPr>
          <a:xfrm>
            <a:off x="6831107" y="5451693"/>
            <a:ext cx="1294137" cy="369332"/>
          </a:xfrm>
          <a:prstGeom prst="rect">
            <a:avLst/>
          </a:prstGeom>
          <a:solidFill>
            <a:schemeClr val="bg1">
              <a:lumMod val="95000"/>
            </a:schemeClr>
          </a:solidFill>
          <a:effectLst>
            <a:softEdge rad="63500"/>
          </a:effectLst>
        </p:spPr>
        <p:txBody>
          <a:bodyPr wrap="none" rtlCol="0">
            <a:spAutoFit/>
          </a:bodyPr>
          <a:lstStyle/>
          <a:p>
            <a:pPr algn="r"/>
            <a:r>
              <a:rPr lang="nb-NO" err="1">
                <a:solidFill>
                  <a:srgbClr val="0066FF"/>
                </a:solidFill>
              </a:rPr>
              <a:t>Take</a:t>
            </a:r>
            <a:r>
              <a:rPr lang="nb-NO">
                <a:solidFill>
                  <a:srgbClr val="0066FF"/>
                </a:solidFill>
              </a:rPr>
              <a:t> a </a:t>
            </a:r>
            <a:r>
              <a:rPr lang="nb-NO" err="1">
                <a:solidFill>
                  <a:srgbClr val="0066FF"/>
                </a:solidFill>
              </a:rPr>
              <a:t>look</a:t>
            </a:r>
            <a:r>
              <a:rPr lang="nb-NO">
                <a:solidFill>
                  <a:srgbClr val="0066FF"/>
                </a:solidFill>
              </a:rPr>
              <a:t>!</a:t>
            </a:r>
          </a:p>
        </p:txBody>
      </p:sp>
    </p:spTree>
    <p:extLst>
      <p:ext uri="{BB962C8B-B14F-4D97-AF65-F5344CB8AC3E}">
        <p14:creationId xmlns:p14="http://schemas.microsoft.com/office/powerpoint/2010/main" val="17984139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46915084-AD3D-4C5D-ABD1-99FB6004F05B}"/>
              </a:ext>
            </a:extLst>
          </p:cNvPr>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R is an engine, and RStudio puts you in the driver’s seat</a:t>
            </a:r>
          </a:p>
        </p:txBody>
      </p:sp>
      <p:pic>
        <p:nvPicPr>
          <p:cNvPr id="4098" name="Picture 2" descr="Bilderesultat for engine">
            <a:extLst>
              <a:ext uri="{FF2B5EF4-FFF2-40B4-BE49-F238E27FC236}">
                <a16:creationId xmlns:a16="http://schemas.microsoft.com/office/drawing/2014/main" id="{936F5B1E-152E-438A-BF0B-3F64EB44E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75" y="3575698"/>
            <a:ext cx="3145491" cy="28833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ilderesultat for dashboard car">
            <a:extLst>
              <a:ext uri="{FF2B5EF4-FFF2-40B4-BE49-F238E27FC236}">
                <a16:creationId xmlns:a16="http://schemas.microsoft.com/office/drawing/2014/main" id="{EC92B838-772E-4668-825A-83FD5A2E2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799581"/>
            <a:ext cx="4329954" cy="24355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Bilderesultat for r cran">
            <a:extLst>
              <a:ext uri="{FF2B5EF4-FFF2-40B4-BE49-F238E27FC236}">
                <a16:creationId xmlns:a16="http://schemas.microsoft.com/office/drawing/2014/main" id="{6E17753B-9121-4D0F-A0C4-B88BB6595C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432" y="998635"/>
            <a:ext cx="29495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ilderesultat for readxl cheatsheet">
            <a:extLst>
              <a:ext uri="{FF2B5EF4-FFF2-40B4-BE49-F238E27FC236}">
                <a16:creationId xmlns:a16="http://schemas.microsoft.com/office/drawing/2014/main" id="{6E9280C5-5C26-4373-ABBE-565FD3B57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756" y="1432228"/>
            <a:ext cx="4278441" cy="141881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8" name="Rett pilkobling 7">
            <a:extLst>
              <a:ext uri="{FF2B5EF4-FFF2-40B4-BE49-F238E27FC236}">
                <a16:creationId xmlns:a16="http://schemas.microsoft.com/office/drawing/2014/main" id="{D0FF96CD-EA41-4FDC-BDB0-CE9C24F14306}"/>
              </a:ext>
            </a:extLst>
          </p:cNvPr>
          <p:cNvCxnSpPr/>
          <p:nvPr/>
        </p:nvCxnSpPr>
        <p:spPr>
          <a:xfrm>
            <a:off x="3469341" y="2141635"/>
            <a:ext cx="860612"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Rett pilkobling 10">
            <a:extLst>
              <a:ext uri="{FF2B5EF4-FFF2-40B4-BE49-F238E27FC236}">
                <a16:creationId xmlns:a16="http://schemas.microsoft.com/office/drawing/2014/main" id="{585311D2-D85A-4A8D-9575-B89F695FC9FC}"/>
              </a:ext>
            </a:extLst>
          </p:cNvPr>
          <p:cNvCxnSpPr/>
          <p:nvPr/>
        </p:nvCxnSpPr>
        <p:spPr>
          <a:xfrm>
            <a:off x="3469341" y="5082059"/>
            <a:ext cx="860612"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286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01EC561-779C-4F97-9B92-5A194A2D3C5C}"/>
              </a:ext>
            </a:extLst>
          </p:cNvPr>
          <p:cNvPicPr>
            <a:picLocks noChangeAspect="1"/>
          </p:cNvPicPr>
          <p:nvPr/>
        </p:nvPicPr>
        <p:blipFill rotWithShape="1">
          <a:blip r:embed="rId2"/>
          <a:srcRect t="1238"/>
          <a:stretch/>
        </p:blipFill>
        <p:spPr>
          <a:xfrm>
            <a:off x="803181" y="1196207"/>
            <a:ext cx="7609359" cy="4244162"/>
          </a:xfrm>
          <a:prstGeom prst="rect">
            <a:avLst/>
          </a:prstGeom>
          <a:ln>
            <a:solidFill>
              <a:schemeClr val="tx1"/>
            </a:solidFill>
          </a:ln>
        </p:spPr>
      </p:pic>
      <p:sp>
        <p:nvSpPr>
          <p:cNvPr id="2" name="Text Box 5">
            <a:extLst>
              <a:ext uri="{FF2B5EF4-FFF2-40B4-BE49-F238E27FC236}">
                <a16:creationId xmlns:a16="http://schemas.microsoft.com/office/drawing/2014/main" id="{064BCDD0-CB65-4B6A-A5BF-587A0EA07ED4}"/>
              </a:ext>
            </a:extLst>
          </p:cNvPr>
          <p:cNvSpPr txBox="1">
            <a:spLocks noChangeArrowheads="1"/>
          </p:cNvSpPr>
          <p:nvPr/>
        </p:nvSpPr>
        <p:spPr bwMode="auto">
          <a:xfrm>
            <a:off x="76201" y="66934"/>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We use the RStudio IDE, and write code in </a:t>
            </a:r>
            <a:r>
              <a:rPr lang="en-US" altLang="en-US" sz="2800" err="1">
                <a:solidFill>
                  <a:srgbClr val="000000"/>
                </a:solidFill>
              </a:rPr>
              <a:t>RMarkdown</a:t>
            </a:r>
            <a:endParaRPr lang="en-US" altLang="en-US" sz="2800">
              <a:solidFill>
                <a:srgbClr val="000000"/>
              </a:solidFill>
            </a:endParaRPr>
          </a:p>
        </p:txBody>
      </p:sp>
      <p:pic>
        <p:nvPicPr>
          <p:cNvPr id="3" name="Bilde 2">
            <a:extLst>
              <a:ext uri="{FF2B5EF4-FFF2-40B4-BE49-F238E27FC236}">
                <a16:creationId xmlns:a16="http://schemas.microsoft.com/office/drawing/2014/main" id="{903D63F7-8CF0-464F-BCCC-04D61C290D96}"/>
              </a:ext>
            </a:extLst>
          </p:cNvPr>
          <p:cNvPicPr>
            <a:picLocks noChangeAspect="1"/>
          </p:cNvPicPr>
          <p:nvPr/>
        </p:nvPicPr>
        <p:blipFill>
          <a:blip r:embed="rId3"/>
          <a:stretch>
            <a:fillRect/>
          </a:stretch>
        </p:blipFill>
        <p:spPr>
          <a:xfrm>
            <a:off x="403709" y="3965886"/>
            <a:ext cx="2289321" cy="1800000"/>
          </a:xfrm>
          <a:prstGeom prst="rect">
            <a:avLst/>
          </a:prstGeom>
          <a:ln>
            <a:solidFill>
              <a:schemeClr val="tx1"/>
            </a:solidFill>
          </a:ln>
        </p:spPr>
      </p:pic>
      <p:pic>
        <p:nvPicPr>
          <p:cNvPr id="4" name="Bilde 3">
            <a:extLst>
              <a:ext uri="{FF2B5EF4-FFF2-40B4-BE49-F238E27FC236}">
                <a16:creationId xmlns:a16="http://schemas.microsoft.com/office/drawing/2014/main" id="{DA33E90D-792A-4F8D-AAC5-89B233D9BB60}"/>
              </a:ext>
            </a:extLst>
          </p:cNvPr>
          <p:cNvPicPr>
            <a:picLocks noChangeAspect="1"/>
          </p:cNvPicPr>
          <p:nvPr/>
        </p:nvPicPr>
        <p:blipFill>
          <a:blip r:embed="rId4"/>
          <a:stretch>
            <a:fillRect/>
          </a:stretch>
        </p:blipFill>
        <p:spPr>
          <a:xfrm>
            <a:off x="1261499" y="4642025"/>
            <a:ext cx="2272771" cy="1800000"/>
          </a:xfrm>
          <a:prstGeom prst="rect">
            <a:avLst/>
          </a:prstGeom>
          <a:ln>
            <a:solidFill>
              <a:schemeClr val="tx1"/>
            </a:solidFill>
          </a:ln>
        </p:spPr>
      </p:pic>
      <p:sp>
        <p:nvSpPr>
          <p:cNvPr id="7" name="Rektangel 6">
            <a:extLst>
              <a:ext uri="{FF2B5EF4-FFF2-40B4-BE49-F238E27FC236}">
                <a16:creationId xmlns:a16="http://schemas.microsoft.com/office/drawing/2014/main" id="{1B6FE735-C685-42EB-8218-89AF14264D29}"/>
              </a:ext>
            </a:extLst>
          </p:cNvPr>
          <p:cNvSpPr/>
          <p:nvPr/>
        </p:nvSpPr>
        <p:spPr>
          <a:xfrm>
            <a:off x="5094738" y="5733259"/>
            <a:ext cx="3782189" cy="369332"/>
          </a:xfrm>
          <a:prstGeom prst="rect">
            <a:avLst/>
          </a:prstGeom>
        </p:spPr>
        <p:txBody>
          <a:bodyPr wrap="none">
            <a:spAutoFit/>
          </a:bodyPr>
          <a:lstStyle/>
          <a:p>
            <a:r>
              <a:rPr lang="nb-NO">
                <a:hlinkClick r:id="rId5"/>
              </a:rPr>
              <a:t>https://rstudio.com/products/rstudio/</a:t>
            </a:r>
            <a:endParaRPr lang="nb-NO"/>
          </a:p>
        </p:txBody>
      </p:sp>
      <p:sp>
        <p:nvSpPr>
          <p:cNvPr id="9" name="TekstSylinder 8">
            <a:extLst>
              <a:ext uri="{FF2B5EF4-FFF2-40B4-BE49-F238E27FC236}">
                <a16:creationId xmlns:a16="http://schemas.microsoft.com/office/drawing/2014/main" id="{0762DB2B-2137-4E34-9D1D-50799D1D1EE7}"/>
              </a:ext>
            </a:extLst>
          </p:cNvPr>
          <p:cNvSpPr txBox="1"/>
          <p:nvPr/>
        </p:nvSpPr>
        <p:spPr>
          <a:xfrm>
            <a:off x="2686826" y="3966257"/>
            <a:ext cx="2272771" cy="646331"/>
          </a:xfrm>
          <a:prstGeom prst="rect">
            <a:avLst/>
          </a:prstGeom>
          <a:noFill/>
        </p:spPr>
        <p:txBody>
          <a:bodyPr wrap="square" rtlCol="0">
            <a:spAutoFit/>
          </a:bodyPr>
          <a:lstStyle/>
          <a:p>
            <a:r>
              <a:rPr lang="nb-NO" err="1"/>
              <a:t>Literate</a:t>
            </a:r>
            <a:r>
              <a:rPr lang="nb-NO"/>
              <a:t> </a:t>
            </a:r>
            <a:r>
              <a:rPr lang="nb-NO" err="1"/>
              <a:t>programming</a:t>
            </a:r>
            <a:endParaRPr lang="nb-NO"/>
          </a:p>
          <a:p>
            <a:r>
              <a:rPr lang="nb-NO" i="1" err="1"/>
              <a:t>rmarkdown</a:t>
            </a:r>
            <a:endParaRPr lang="nb-NO" i="1"/>
          </a:p>
        </p:txBody>
      </p:sp>
      <p:sp>
        <p:nvSpPr>
          <p:cNvPr id="10" name="TekstSylinder 9">
            <a:extLst>
              <a:ext uri="{FF2B5EF4-FFF2-40B4-BE49-F238E27FC236}">
                <a16:creationId xmlns:a16="http://schemas.microsoft.com/office/drawing/2014/main" id="{10F4C3C0-D627-42E8-8176-FFE4BC60E21E}"/>
              </a:ext>
            </a:extLst>
          </p:cNvPr>
          <p:cNvSpPr txBox="1"/>
          <p:nvPr/>
        </p:nvSpPr>
        <p:spPr>
          <a:xfrm>
            <a:off x="3538472" y="4656538"/>
            <a:ext cx="1517623" cy="646331"/>
          </a:xfrm>
          <a:prstGeom prst="rect">
            <a:avLst/>
          </a:prstGeom>
          <a:noFill/>
        </p:spPr>
        <p:txBody>
          <a:bodyPr wrap="square" rtlCol="0">
            <a:spAutoFit/>
          </a:bodyPr>
          <a:lstStyle/>
          <a:p>
            <a:r>
              <a:rPr lang="nb-NO" err="1"/>
              <a:t>Effective</a:t>
            </a:r>
            <a:r>
              <a:rPr lang="nb-NO"/>
              <a:t> </a:t>
            </a:r>
            <a:r>
              <a:rPr lang="nb-NO" err="1"/>
              <a:t>work</a:t>
            </a:r>
            <a:endParaRPr lang="nb-NO"/>
          </a:p>
          <a:p>
            <a:r>
              <a:rPr lang="nb-NO" i="1" err="1"/>
              <a:t>RStudio</a:t>
            </a:r>
            <a:r>
              <a:rPr lang="nb-NO" i="1"/>
              <a:t> IDE</a:t>
            </a:r>
          </a:p>
        </p:txBody>
      </p:sp>
      <p:sp>
        <p:nvSpPr>
          <p:cNvPr id="11" name="Freeform 7">
            <a:extLst>
              <a:ext uri="{FF2B5EF4-FFF2-40B4-BE49-F238E27FC236}">
                <a16:creationId xmlns:a16="http://schemas.microsoft.com/office/drawing/2014/main" id="{D84C9306-3FA6-4A5F-A6DA-4FCF6A24E8AE}"/>
              </a:ext>
            </a:extLst>
          </p:cNvPr>
          <p:cNvSpPr/>
          <p:nvPr/>
        </p:nvSpPr>
        <p:spPr>
          <a:xfrm rot="13864511">
            <a:off x="4379236" y="5585683"/>
            <a:ext cx="513519" cy="696360"/>
          </a:xfrm>
          <a:custGeom>
            <a:avLst/>
            <a:gdLst>
              <a:gd name="connsiteX0" fmla="*/ 1222130 w 1222130"/>
              <a:gd name="connsiteY0" fmla="*/ 39276 h 584399"/>
              <a:gd name="connsiteX1" fmla="*/ 518746 w 1222130"/>
              <a:gd name="connsiteY1" fmla="*/ 56861 h 584399"/>
              <a:gd name="connsiteX2" fmla="*/ 0 w 1222130"/>
              <a:gd name="connsiteY2" fmla="*/ 584399 h 584399"/>
            </a:gdLst>
            <a:ahLst/>
            <a:cxnLst>
              <a:cxn ang="0">
                <a:pos x="connsiteX0" y="connsiteY0"/>
              </a:cxn>
              <a:cxn ang="0">
                <a:pos x="connsiteX1" y="connsiteY1"/>
              </a:cxn>
              <a:cxn ang="0">
                <a:pos x="connsiteX2" y="connsiteY2"/>
              </a:cxn>
            </a:cxnLst>
            <a:rect l="l" t="t" r="r" b="b"/>
            <a:pathLst>
              <a:path w="1222130" h="584399">
                <a:moveTo>
                  <a:pt x="1222130" y="39276"/>
                </a:moveTo>
                <a:cubicBezTo>
                  <a:pt x="972282" y="2641"/>
                  <a:pt x="722434" y="-33993"/>
                  <a:pt x="518746" y="56861"/>
                </a:cubicBezTo>
                <a:cubicBezTo>
                  <a:pt x="315058" y="147715"/>
                  <a:pt x="157529" y="366057"/>
                  <a:pt x="0" y="584399"/>
                </a:cubicBezTo>
              </a:path>
            </a:pathLst>
          </a:custGeom>
          <a:noFill/>
          <a:ln w="57150">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TekstSylinder 11">
            <a:extLst>
              <a:ext uri="{FF2B5EF4-FFF2-40B4-BE49-F238E27FC236}">
                <a16:creationId xmlns:a16="http://schemas.microsoft.com/office/drawing/2014/main" id="{522A4FDC-FC8D-49AE-BDA7-5E5C33669428}"/>
              </a:ext>
            </a:extLst>
          </p:cNvPr>
          <p:cNvSpPr txBox="1"/>
          <p:nvPr/>
        </p:nvSpPr>
        <p:spPr>
          <a:xfrm>
            <a:off x="3590127" y="5488219"/>
            <a:ext cx="1294137" cy="369332"/>
          </a:xfrm>
          <a:prstGeom prst="rect">
            <a:avLst/>
          </a:prstGeom>
          <a:solidFill>
            <a:schemeClr val="bg1">
              <a:lumMod val="95000"/>
            </a:schemeClr>
          </a:solidFill>
          <a:effectLst>
            <a:softEdge rad="63500"/>
          </a:effectLst>
        </p:spPr>
        <p:txBody>
          <a:bodyPr wrap="none" rtlCol="0">
            <a:spAutoFit/>
          </a:bodyPr>
          <a:lstStyle/>
          <a:p>
            <a:pPr algn="r"/>
            <a:r>
              <a:rPr lang="nb-NO" err="1">
                <a:solidFill>
                  <a:srgbClr val="0066FF"/>
                </a:solidFill>
              </a:rPr>
              <a:t>Take</a:t>
            </a:r>
            <a:r>
              <a:rPr lang="nb-NO">
                <a:solidFill>
                  <a:srgbClr val="0066FF"/>
                </a:solidFill>
              </a:rPr>
              <a:t> a </a:t>
            </a:r>
            <a:r>
              <a:rPr lang="nb-NO" err="1">
                <a:solidFill>
                  <a:srgbClr val="0066FF"/>
                </a:solidFill>
              </a:rPr>
              <a:t>look</a:t>
            </a:r>
            <a:r>
              <a:rPr lang="nb-NO">
                <a:solidFill>
                  <a:srgbClr val="0066FF"/>
                </a:solidFill>
              </a:rPr>
              <a:t>!</a:t>
            </a:r>
          </a:p>
        </p:txBody>
      </p:sp>
      <p:pic>
        <p:nvPicPr>
          <p:cNvPr id="3074" name="Picture 2" descr="Bilderesultat for readxl cheatsheet">
            <a:extLst>
              <a:ext uri="{FF2B5EF4-FFF2-40B4-BE49-F238E27FC236}">
                <a16:creationId xmlns:a16="http://schemas.microsoft.com/office/drawing/2014/main" id="{43D278F2-6C0E-4405-995E-A92F3945A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032" y="750645"/>
            <a:ext cx="2620501" cy="8690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058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681683" y="1674022"/>
            <a:ext cx="4462317" cy="1097586"/>
          </a:xfrm>
          <a:prstGeom prst="rect">
            <a:avLst/>
          </a:prstGeom>
          <a:ln>
            <a:solidFill>
              <a:schemeClr val="tx1"/>
            </a:solidFill>
          </a:ln>
        </p:spPr>
      </p:pic>
      <p:sp>
        <p:nvSpPr>
          <p:cNvPr id="2" name="Text Box 5">
            <a:extLst>
              <a:ext uri="{FF2B5EF4-FFF2-40B4-BE49-F238E27FC236}">
                <a16:creationId xmlns:a16="http://schemas.microsoft.com/office/drawing/2014/main" id="{D1FB62C6-4707-4566-A9D8-10E51528D5D6}"/>
              </a:ext>
            </a:extLst>
          </p:cNvPr>
          <p:cNvSpPr txBox="1">
            <a:spLocks noChangeArrowheads="1"/>
          </p:cNvSpPr>
          <p:nvPr/>
        </p:nvSpPr>
        <p:spPr bwMode="auto">
          <a:xfrm>
            <a:off x="73025" y="112064"/>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We download </a:t>
            </a:r>
            <a:r>
              <a:rPr lang="en-US" altLang="en-US" sz="2800" err="1">
                <a:solidFill>
                  <a:srgbClr val="000000"/>
                </a:solidFill>
              </a:rPr>
              <a:t>RStudio</a:t>
            </a:r>
            <a:r>
              <a:rPr lang="en-US" altLang="en-US" sz="2800">
                <a:solidFill>
                  <a:srgbClr val="000000"/>
                </a:solidFill>
              </a:rPr>
              <a:t> from one of two sources </a:t>
            </a:r>
          </a:p>
          <a:p>
            <a:pPr>
              <a:spcBef>
                <a:spcPct val="0"/>
              </a:spcBef>
            </a:pPr>
            <a:r>
              <a:rPr lang="en-US" altLang="en-US" sz="2800">
                <a:solidFill>
                  <a:srgbClr val="000000"/>
                </a:solidFill>
              </a:rPr>
              <a:t>(depending on your user rights)</a:t>
            </a:r>
          </a:p>
        </p:txBody>
      </p:sp>
      <p:sp>
        <p:nvSpPr>
          <p:cNvPr id="4" name="TextBox 3"/>
          <p:cNvSpPr txBox="1"/>
          <p:nvPr/>
        </p:nvSpPr>
        <p:spPr>
          <a:xfrm>
            <a:off x="1265081" y="1153575"/>
            <a:ext cx="1926810" cy="523220"/>
          </a:xfrm>
          <a:prstGeom prst="rect">
            <a:avLst/>
          </a:prstGeom>
          <a:noFill/>
        </p:spPr>
        <p:txBody>
          <a:bodyPr wrap="none" rtlCol="0">
            <a:spAutoFit/>
          </a:bodyPr>
          <a:lstStyle/>
          <a:p>
            <a:r>
              <a:rPr lang="nb-NO" sz="2800"/>
              <a:t>rstudio.com</a:t>
            </a:r>
          </a:p>
        </p:txBody>
      </p:sp>
      <p:sp>
        <p:nvSpPr>
          <p:cNvPr id="5" name="TextBox 4"/>
          <p:cNvSpPr txBox="1"/>
          <p:nvPr/>
        </p:nvSpPr>
        <p:spPr>
          <a:xfrm>
            <a:off x="5465778" y="1153575"/>
            <a:ext cx="2545953" cy="523220"/>
          </a:xfrm>
          <a:prstGeom prst="rect">
            <a:avLst/>
          </a:prstGeom>
          <a:noFill/>
        </p:spPr>
        <p:txBody>
          <a:bodyPr wrap="none" rtlCol="0">
            <a:spAutoFit/>
          </a:bodyPr>
          <a:lstStyle/>
          <a:p>
            <a:r>
              <a:rPr lang="nb-NO" sz="2800"/>
              <a:t>Software Center</a:t>
            </a:r>
          </a:p>
        </p:txBody>
      </p:sp>
      <p:cxnSp>
        <p:nvCxnSpPr>
          <p:cNvPr id="19" name="Straight Arrow Connector 18"/>
          <p:cNvCxnSpPr/>
          <p:nvPr/>
        </p:nvCxnSpPr>
        <p:spPr>
          <a:xfrm flipH="1" flipV="1">
            <a:off x="5749637" y="2651174"/>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302719" y="2867891"/>
            <a:ext cx="0" cy="407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660867" y="1674022"/>
            <a:ext cx="3135238" cy="1763423"/>
          </a:xfrm>
          <a:prstGeom prst="rect">
            <a:avLst/>
          </a:prstGeom>
          <a:ln>
            <a:solidFill>
              <a:schemeClr val="tx1"/>
            </a:solidFill>
          </a:ln>
        </p:spPr>
      </p:pic>
      <p:cxnSp>
        <p:nvCxnSpPr>
          <p:cNvPr id="11" name="Straight Arrow Connector 10"/>
          <p:cNvCxnSpPr/>
          <p:nvPr/>
        </p:nvCxnSpPr>
        <p:spPr>
          <a:xfrm flipH="1">
            <a:off x="1730434" y="3523081"/>
            <a:ext cx="0" cy="27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730434" y="5082316"/>
            <a:ext cx="0" cy="278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45230" y="2809116"/>
            <a:ext cx="486289" cy="333679"/>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stretch>
            <a:fillRect/>
          </a:stretch>
        </p:blipFill>
        <p:spPr>
          <a:xfrm>
            <a:off x="368044" y="3870605"/>
            <a:ext cx="4128190" cy="1104727"/>
          </a:xfrm>
          <a:prstGeom prst="rect">
            <a:avLst/>
          </a:prstGeom>
          <a:ln>
            <a:solidFill>
              <a:schemeClr val="tx1"/>
            </a:solidFill>
          </a:ln>
        </p:spPr>
      </p:pic>
      <p:cxnSp>
        <p:nvCxnSpPr>
          <p:cNvPr id="23" name="Straight Arrow Connector 22"/>
          <p:cNvCxnSpPr/>
          <p:nvPr/>
        </p:nvCxnSpPr>
        <p:spPr>
          <a:xfrm flipV="1">
            <a:off x="81338" y="4727807"/>
            <a:ext cx="486289" cy="333679"/>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839583" y="5452376"/>
            <a:ext cx="2103121" cy="1179708"/>
          </a:xfrm>
          <a:prstGeom prst="rect">
            <a:avLst/>
          </a:prstGeom>
          <a:ln>
            <a:solidFill>
              <a:schemeClr val="tx1"/>
            </a:solidFill>
          </a:ln>
        </p:spPr>
      </p:pic>
      <p:cxnSp>
        <p:nvCxnSpPr>
          <p:cNvPr id="24" name="Straight Arrow Connector 23"/>
          <p:cNvCxnSpPr/>
          <p:nvPr/>
        </p:nvCxnSpPr>
        <p:spPr>
          <a:xfrm flipV="1">
            <a:off x="417722" y="6390257"/>
            <a:ext cx="486289" cy="333679"/>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6"/>
          <a:stretch>
            <a:fillRect/>
          </a:stretch>
        </p:blipFill>
        <p:spPr>
          <a:xfrm>
            <a:off x="5999019" y="3395880"/>
            <a:ext cx="2263755" cy="1834137"/>
          </a:xfrm>
          <a:prstGeom prst="rect">
            <a:avLst/>
          </a:prstGeom>
          <a:ln>
            <a:solidFill>
              <a:schemeClr val="tx1"/>
            </a:solidFill>
          </a:ln>
        </p:spPr>
      </p:pic>
      <p:cxnSp>
        <p:nvCxnSpPr>
          <p:cNvPr id="22" name="Straight Arrow Connector 21"/>
          <p:cNvCxnSpPr/>
          <p:nvPr/>
        </p:nvCxnSpPr>
        <p:spPr>
          <a:xfrm flipH="1" flipV="1">
            <a:off x="7880388" y="4356465"/>
            <a:ext cx="498764" cy="157942"/>
          </a:xfrm>
          <a:prstGeom prst="straightConnector1">
            <a:avLst/>
          </a:prstGeom>
          <a:ln w="76200">
            <a:solidFill>
              <a:srgbClr val="00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5304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7" name="TekstSylinder 6">
            <a:extLst>
              <a:ext uri="{FF2B5EF4-FFF2-40B4-BE49-F238E27FC236}">
                <a16:creationId xmlns:a16="http://schemas.microsoft.com/office/drawing/2014/main" id="{37D92038-8997-4853-826C-CFE1A825D8E6}"/>
              </a:ext>
            </a:extLst>
          </p:cNvPr>
          <p:cNvSpPr txBox="1"/>
          <p:nvPr/>
        </p:nvSpPr>
        <p:spPr>
          <a:xfrm>
            <a:off x="3054534" y="2967335"/>
            <a:ext cx="3034933" cy="923330"/>
          </a:xfrm>
          <a:prstGeom prst="rect">
            <a:avLst/>
          </a:prstGeom>
          <a:noFill/>
        </p:spPr>
        <p:txBody>
          <a:bodyPr wrap="none" rtlCol="0">
            <a:spAutoFit/>
          </a:bodyPr>
          <a:lstStyle/>
          <a:p>
            <a:r>
              <a:rPr lang="nb-NO" sz="5400">
                <a:solidFill>
                  <a:schemeClr val="bg1"/>
                </a:solidFill>
              </a:rPr>
              <a:t>Resources</a:t>
            </a:r>
          </a:p>
        </p:txBody>
      </p:sp>
    </p:spTree>
    <p:extLst>
      <p:ext uri="{BB962C8B-B14F-4D97-AF65-F5344CB8AC3E}">
        <p14:creationId xmlns:p14="http://schemas.microsoft.com/office/powerpoint/2010/main" val="9841246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ktangel: avrundede hjørner 24">
            <a:extLst>
              <a:ext uri="{FF2B5EF4-FFF2-40B4-BE49-F238E27FC236}">
                <a16:creationId xmlns:a16="http://schemas.microsoft.com/office/drawing/2014/main" id="{6960D6BF-F289-4893-8DC0-AAC981E1ACEA}"/>
              </a:ext>
            </a:extLst>
          </p:cNvPr>
          <p:cNvSpPr/>
          <p:nvPr/>
        </p:nvSpPr>
        <p:spPr>
          <a:xfrm>
            <a:off x="537882" y="672353"/>
            <a:ext cx="2309291" cy="30569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b-NO"/>
          </a:p>
        </p:txBody>
      </p:sp>
      <p:sp>
        <p:nvSpPr>
          <p:cNvPr id="2" name="Text Box 5"/>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Books on data science and statistics in R</a:t>
            </a:r>
          </a:p>
        </p:txBody>
      </p:sp>
      <p:grpSp>
        <p:nvGrpSpPr>
          <p:cNvPr id="20" name="Gruppe 19">
            <a:extLst>
              <a:ext uri="{FF2B5EF4-FFF2-40B4-BE49-F238E27FC236}">
                <a16:creationId xmlns:a16="http://schemas.microsoft.com/office/drawing/2014/main" id="{3F6B44D8-5E59-48BA-A899-EBBB62D64920}"/>
              </a:ext>
            </a:extLst>
          </p:cNvPr>
          <p:cNvGrpSpPr/>
          <p:nvPr/>
        </p:nvGrpSpPr>
        <p:grpSpPr>
          <a:xfrm>
            <a:off x="836197" y="888843"/>
            <a:ext cx="1680000" cy="2665765"/>
            <a:chOff x="676307" y="848580"/>
            <a:chExt cx="1680000" cy="2665765"/>
          </a:xfrm>
        </p:grpSpPr>
        <p:pic>
          <p:nvPicPr>
            <p:cNvPr id="5" name="Picture 4"/>
            <p:cNvPicPr>
              <a:picLocks noChangeAspect="1"/>
            </p:cNvPicPr>
            <p:nvPr/>
          </p:nvPicPr>
          <p:blipFill>
            <a:blip r:embed="rId2"/>
            <a:stretch>
              <a:fillRect/>
            </a:stretch>
          </p:blipFill>
          <p:spPr>
            <a:xfrm>
              <a:off x="676307" y="848580"/>
              <a:ext cx="1680000" cy="2520000"/>
            </a:xfrm>
            <a:prstGeom prst="rect">
              <a:avLst/>
            </a:prstGeom>
            <a:ln>
              <a:solidFill>
                <a:schemeClr val="tx1"/>
              </a:solidFill>
            </a:ln>
          </p:spPr>
        </p:pic>
        <p:sp>
          <p:nvSpPr>
            <p:cNvPr id="6" name="Rectangle 5"/>
            <p:cNvSpPr/>
            <p:nvPr/>
          </p:nvSpPr>
          <p:spPr>
            <a:xfrm>
              <a:off x="817237" y="3268124"/>
              <a:ext cx="1398140" cy="246221"/>
            </a:xfrm>
            <a:prstGeom prst="rect">
              <a:avLst/>
            </a:prstGeom>
            <a:solidFill>
              <a:schemeClr val="bg1"/>
            </a:solidFill>
            <a:ln>
              <a:solidFill>
                <a:schemeClr val="tx1"/>
              </a:solidFill>
            </a:ln>
          </p:spPr>
          <p:txBody>
            <a:bodyPr wrap="none">
              <a:spAutoFit/>
            </a:bodyPr>
            <a:lstStyle/>
            <a:p>
              <a:r>
                <a:rPr lang="nb-NO" sz="1000">
                  <a:hlinkClick r:id="rId3"/>
                </a:rPr>
                <a:t>https://r4ds.had.co.nz/</a:t>
              </a:r>
              <a:endParaRPr lang="nb-NO" sz="1000"/>
            </a:p>
          </p:txBody>
        </p:sp>
      </p:grpSp>
      <p:grpSp>
        <p:nvGrpSpPr>
          <p:cNvPr id="18" name="Gruppe 17">
            <a:extLst>
              <a:ext uri="{FF2B5EF4-FFF2-40B4-BE49-F238E27FC236}">
                <a16:creationId xmlns:a16="http://schemas.microsoft.com/office/drawing/2014/main" id="{28437A7D-58C8-4F3C-B6B6-71E889CFBAEC}"/>
              </a:ext>
            </a:extLst>
          </p:cNvPr>
          <p:cNvGrpSpPr/>
          <p:nvPr/>
        </p:nvGrpSpPr>
        <p:grpSpPr>
          <a:xfrm>
            <a:off x="3734130" y="3945271"/>
            <a:ext cx="1732300" cy="2676501"/>
            <a:chOff x="2118384" y="2090317"/>
            <a:chExt cx="1732300" cy="2676501"/>
          </a:xfrm>
        </p:grpSpPr>
        <p:pic>
          <p:nvPicPr>
            <p:cNvPr id="8" name="Picture 7"/>
            <p:cNvPicPr>
              <a:picLocks noChangeAspect="1"/>
            </p:cNvPicPr>
            <p:nvPr/>
          </p:nvPicPr>
          <p:blipFill rotWithShape="1">
            <a:blip r:embed="rId4"/>
            <a:srcRect l="28275" t="840" r="22956" b="4567"/>
            <a:stretch/>
          </p:blipFill>
          <p:spPr>
            <a:xfrm>
              <a:off x="2118384" y="2090317"/>
              <a:ext cx="1732300" cy="2520000"/>
            </a:xfrm>
            <a:prstGeom prst="rect">
              <a:avLst/>
            </a:prstGeom>
            <a:ln>
              <a:solidFill>
                <a:schemeClr val="tx1"/>
              </a:solidFill>
            </a:ln>
          </p:spPr>
        </p:pic>
        <p:sp>
          <p:nvSpPr>
            <p:cNvPr id="9" name="Rectangle 8"/>
            <p:cNvSpPr/>
            <p:nvPr/>
          </p:nvSpPr>
          <p:spPr>
            <a:xfrm>
              <a:off x="2212938" y="4520597"/>
              <a:ext cx="1526380" cy="246221"/>
            </a:xfrm>
            <a:prstGeom prst="rect">
              <a:avLst/>
            </a:prstGeom>
            <a:solidFill>
              <a:schemeClr val="bg1"/>
            </a:solidFill>
            <a:ln>
              <a:solidFill>
                <a:schemeClr val="tx1"/>
              </a:solidFill>
            </a:ln>
          </p:spPr>
          <p:txBody>
            <a:bodyPr wrap="none">
              <a:spAutoFit/>
            </a:bodyPr>
            <a:lstStyle/>
            <a:p>
              <a:r>
                <a:rPr lang="nb-NO" sz="1000">
                  <a:hlinkClick r:id="rId5"/>
                </a:rPr>
                <a:t>https://moderndive.com/</a:t>
              </a:r>
              <a:endParaRPr lang="nb-NO" sz="1000"/>
            </a:p>
          </p:txBody>
        </p:sp>
      </p:grpSp>
      <p:grpSp>
        <p:nvGrpSpPr>
          <p:cNvPr id="17" name="Gruppe 16">
            <a:extLst>
              <a:ext uri="{FF2B5EF4-FFF2-40B4-BE49-F238E27FC236}">
                <a16:creationId xmlns:a16="http://schemas.microsoft.com/office/drawing/2014/main" id="{6D024D0D-ACC1-4B29-A91D-D7D935EF6693}"/>
              </a:ext>
            </a:extLst>
          </p:cNvPr>
          <p:cNvGrpSpPr/>
          <p:nvPr/>
        </p:nvGrpSpPr>
        <p:grpSpPr>
          <a:xfrm>
            <a:off x="6445377" y="3945271"/>
            <a:ext cx="1922321" cy="2687587"/>
            <a:chOff x="3053270" y="2778795"/>
            <a:chExt cx="1922321" cy="2687587"/>
          </a:xfrm>
        </p:grpSpPr>
        <p:pic>
          <p:nvPicPr>
            <p:cNvPr id="10" name="Picture 9"/>
            <p:cNvPicPr>
              <a:picLocks noChangeAspect="1"/>
            </p:cNvPicPr>
            <p:nvPr/>
          </p:nvPicPr>
          <p:blipFill>
            <a:blip r:embed="rId6"/>
            <a:stretch>
              <a:fillRect/>
            </a:stretch>
          </p:blipFill>
          <p:spPr>
            <a:xfrm>
              <a:off x="3129709" y="2778795"/>
              <a:ext cx="1769445" cy="2520000"/>
            </a:xfrm>
            <a:prstGeom prst="rect">
              <a:avLst/>
            </a:prstGeom>
            <a:ln>
              <a:solidFill>
                <a:schemeClr val="tx1"/>
              </a:solidFill>
            </a:ln>
          </p:spPr>
        </p:pic>
        <p:sp>
          <p:nvSpPr>
            <p:cNvPr id="11" name="Rectangle 10"/>
            <p:cNvSpPr/>
            <p:nvPr/>
          </p:nvSpPr>
          <p:spPr>
            <a:xfrm>
              <a:off x="3053270" y="5220161"/>
              <a:ext cx="1922321" cy="246221"/>
            </a:xfrm>
            <a:prstGeom prst="rect">
              <a:avLst/>
            </a:prstGeom>
            <a:solidFill>
              <a:schemeClr val="bg1"/>
            </a:solidFill>
            <a:ln>
              <a:solidFill>
                <a:schemeClr val="tx1"/>
              </a:solidFill>
            </a:ln>
          </p:spPr>
          <p:txBody>
            <a:bodyPr wrap="none">
              <a:spAutoFit/>
            </a:bodyPr>
            <a:lstStyle/>
            <a:p>
              <a:r>
                <a:rPr lang="nb-NO" sz="1000">
                  <a:hlinkClick r:id="rId7"/>
                </a:rPr>
                <a:t>https://rafalab.github.io/dsbook/</a:t>
              </a:r>
              <a:endParaRPr lang="nb-NO" sz="1000"/>
            </a:p>
          </p:txBody>
        </p:sp>
      </p:grpSp>
      <p:grpSp>
        <p:nvGrpSpPr>
          <p:cNvPr id="16" name="Gruppe 15">
            <a:extLst>
              <a:ext uri="{FF2B5EF4-FFF2-40B4-BE49-F238E27FC236}">
                <a16:creationId xmlns:a16="http://schemas.microsoft.com/office/drawing/2014/main" id="{3B5443C8-C71D-419B-8563-973C4874C5F5}"/>
              </a:ext>
            </a:extLst>
          </p:cNvPr>
          <p:cNvGrpSpPr/>
          <p:nvPr/>
        </p:nvGrpSpPr>
        <p:grpSpPr>
          <a:xfrm>
            <a:off x="6227369" y="888843"/>
            <a:ext cx="2358338" cy="2756825"/>
            <a:chOff x="3367632" y="848580"/>
            <a:chExt cx="2358338" cy="2756825"/>
          </a:xfrm>
        </p:grpSpPr>
        <p:pic>
          <p:nvPicPr>
            <p:cNvPr id="12" name="Bilde 11">
              <a:extLst>
                <a:ext uri="{FF2B5EF4-FFF2-40B4-BE49-F238E27FC236}">
                  <a16:creationId xmlns:a16="http://schemas.microsoft.com/office/drawing/2014/main" id="{D850C8B1-07FC-494F-AC7D-711C1ED2EF6A}"/>
                </a:ext>
              </a:extLst>
            </p:cNvPr>
            <p:cNvPicPr>
              <a:picLocks noChangeAspect="1"/>
            </p:cNvPicPr>
            <p:nvPr/>
          </p:nvPicPr>
          <p:blipFill>
            <a:blip r:embed="rId8"/>
            <a:stretch>
              <a:fillRect/>
            </a:stretch>
          </p:blipFill>
          <p:spPr>
            <a:xfrm>
              <a:off x="3684044" y="848580"/>
              <a:ext cx="1725937" cy="2520000"/>
            </a:xfrm>
            <a:prstGeom prst="rect">
              <a:avLst/>
            </a:prstGeom>
            <a:ln>
              <a:solidFill>
                <a:schemeClr val="tx1"/>
              </a:solidFill>
            </a:ln>
          </p:spPr>
        </p:pic>
        <p:sp>
          <p:nvSpPr>
            <p:cNvPr id="3" name="Rektangel 2">
              <a:extLst>
                <a:ext uri="{FF2B5EF4-FFF2-40B4-BE49-F238E27FC236}">
                  <a16:creationId xmlns:a16="http://schemas.microsoft.com/office/drawing/2014/main" id="{AE630506-87F0-4D68-846E-EEC87C926764}"/>
                </a:ext>
              </a:extLst>
            </p:cNvPr>
            <p:cNvSpPr/>
            <p:nvPr/>
          </p:nvSpPr>
          <p:spPr>
            <a:xfrm>
              <a:off x="3367632" y="3359184"/>
              <a:ext cx="2358338" cy="246221"/>
            </a:xfrm>
            <a:prstGeom prst="rect">
              <a:avLst/>
            </a:prstGeom>
            <a:solidFill>
              <a:schemeClr val="bg1"/>
            </a:solidFill>
            <a:ln>
              <a:solidFill>
                <a:schemeClr val="tx1"/>
              </a:solidFill>
            </a:ln>
          </p:spPr>
          <p:txBody>
            <a:bodyPr wrap="none">
              <a:spAutoFit/>
            </a:bodyPr>
            <a:lstStyle/>
            <a:p>
              <a:r>
                <a:rPr lang="nb-NO" sz="1000">
                  <a:hlinkClick r:id="rId9"/>
                </a:rPr>
                <a:t>https://rstudio-education.github.io/hopr/</a:t>
              </a:r>
              <a:endParaRPr lang="nb-NO" sz="1000"/>
            </a:p>
          </p:txBody>
        </p:sp>
      </p:grpSp>
      <p:pic>
        <p:nvPicPr>
          <p:cNvPr id="21" name="Bilde 20">
            <a:extLst>
              <a:ext uri="{FF2B5EF4-FFF2-40B4-BE49-F238E27FC236}">
                <a16:creationId xmlns:a16="http://schemas.microsoft.com/office/drawing/2014/main" id="{4EA69F9E-6E01-4E17-B331-6B95D50125C8}"/>
              </a:ext>
            </a:extLst>
          </p:cNvPr>
          <p:cNvPicPr>
            <a:picLocks noChangeAspect="1"/>
          </p:cNvPicPr>
          <p:nvPr/>
        </p:nvPicPr>
        <p:blipFill>
          <a:blip r:embed="rId10"/>
          <a:stretch>
            <a:fillRect/>
          </a:stretch>
        </p:blipFill>
        <p:spPr>
          <a:xfrm>
            <a:off x="834514" y="3945271"/>
            <a:ext cx="1681683" cy="2520000"/>
          </a:xfrm>
          <a:prstGeom prst="rect">
            <a:avLst/>
          </a:prstGeom>
          <a:ln>
            <a:solidFill>
              <a:schemeClr val="tx1"/>
            </a:solidFill>
          </a:ln>
        </p:spPr>
      </p:pic>
      <p:grpSp>
        <p:nvGrpSpPr>
          <p:cNvPr id="24" name="Gruppe 23">
            <a:extLst>
              <a:ext uri="{FF2B5EF4-FFF2-40B4-BE49-F238E27FC236}">
                <a16:creationId xmlns:a16="http://schemas.microsoft.com/office/drawing/2014/main" id="{3A9ED3E8-561A-47E5-B656-A26AF18CC0D6}"/>
              </a:ext>
            </a:extLst>
          </p:cNvPr>
          <p:cNvGrpSpPr/>
          <p:nvPr/>
        </p:nvGrpSpPr>
        <p:grpSpPr>
          <a:xfrm>
            <a:off x="3639530" y="888843"/>
            <a:ext cx="1921500" cy="2692520"/>
            <a:chOff x="3544930" y="888843"/>
            <a:chExt cx="1921500" cy="2692520"/>
          </a:xfrm>
        </p:grpSpPr>
        <p:pic>
          <p:nvPicPr>
            <p:cNvPr id="22" name="Bilde 21">
              <a:extLst>
                <a:ext uri="{FF2B5EF4-FFF2-40B4-BE49-F238E27FC236}">
                  <a16:creationId xmlns:a16="http://schemas.microsoft.com/office/drawing/2014/main" id="{13264D9A-511E-4D75-9800-27236D4ABF17}"/>
                </a:ext>
              </a:extLst>
            </p:cNvPr>
            <p:cNvPicPr>
              <a:picLocks noChangeAspect="1"/>
            </p:cNvPicPr>
            <p:nvPr/>
          </p:nvPicPr>
          <p:blipFill>
            <a:blip r:embed="rId11"/>
            <a:stretch>
              <a:fillRect/>
            </a:stretch>
          </p:blipFill>
          <p:spPr>
            <a:xfrm>
              <a:off x="3544930" y="888843"/>
              <a:ext cx="1921500" cy="2520000"/>
            </a:xfrm>
            <a:prstGeom prst="rect">
              <a:avLst/>
            </a:prstGeom>
            <a:ln>
              <a:solidFill>
                <a:schemeClr val="tx1"/>
              </a:solidFill>
            </a:ln>
          </p:spPr>
        </p:pic>
        <p:sp>
          <p:nvSpPr>
            <p:cNvPr id="23" name="Rektangel 22">
              <a:extLst>
                <a:ext uri="{FF2B5EF4-FFF2-40B4-BE49-F238E27FC236}">
                  <a16:creationId xmlns:a16="http://schemas.microsoft.com/office/drawing/2014/main" id="{7311BF64-9862-4651-AFAD-15ACB5F729F5}"/>
                </a:ext>
              </a:extLst>
            </p:cNvPr>
            <p:cNvSpPr/>
            <p:nvPr/>
          </p:nvSpPr>
          <p:spPr>
            <a:xfrm>
              <a:off x="3635089" y="3335142"/>
              <a:ext cx="1741182" cy="246221"/>
            </a:xfrm>
            <a:prstGeom prst="rect">
              <a:avLst/>
            </a:prstGeom>
            <a:solidFill>
              <a:schemeClr val="bg1"/>
            </a:solidFill>
            <a:ln>
              <a:solidFill>
                <a:schemeClr val="tx1"/>
              </a:solidFill>
            </a:ln>
          </p:spPr>
          <p:txBody>
            <a:bodyPr wrap="none">
              <a:spAutoFit/>
            </a:bodyPr>
            <a:lstStyle/>
            <a:p>
              <a:r>
                <a:rPr lang="nb-NO" sz="1000">
                  <a:hlinkClick r:id="rId12"/>
                </a:rPr>
                <a:t>http://www.cookbook-r.com/</a:t>
              </a:r>
              <a:endParaRPr lang="nb-NO" sz="1000"/>
            </a:p>
          </p:txBody>
        </p:sp>
      </p:grpSp>
    </p:spTree>
    <p:extLst>
      <p:ext uri="{BB962C8B-B14F-4D97-AF65-F5344CB8AC3E}">
        <p14:creationId xmlns:p14="http://schemas.microsoft.com/office/powerpoint/2010/main" val="309723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1E3BD710-6235-4163-B057-D789AB4F7C2A}"/>
              </a:ext>
            </a:extLst>
          </p:cNvPr>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Books on data visualization in R</a:t>
            </a:r>
          </a:p>
        </p:txBody>
      </p:sp>
      <p:grpSp>
        <p:nvGrpSpPr>
          <p:cNvPr id="4" name="Gruppe 3">
            <a:extLst>
              <a:ext uri="{FF2B5EF4-FFF2-40B4-BE49-F238E27FC236}">
                <a16:creationId xmlns:a16="http://schemas.microsoft.com/office/drawing/2014/main" id="{C0998752-93B8-47A8-A07C-690F71C39B6E}"/>
              </a:ext>
            </a:extLst>
          </p:cNvPr>
          <p:cNvGrpSpPr/>
          <p:nvPr/>
        </p:nvGrpSpPr>
        <p:grpSpPr>
          <a:xfrm>
            <a:off x="4318742" y="3778797"/>
            <a:ext cx="2016000" cy="2643110"/>
            <a:chOff x="848412" y="810705"/>
            <a:chExt cx="2016000" cy="2643110"/>
          </a:xfrm>
        </p:grpSpPr>
        <p:pic>
          <p:nvPicPr>
            <p:cNvPr id="5122" name="Picture 2" descr="Cover">
              <a:extLst>
                <a:ext uri="{FF2B5EF4-FFF2-40B4-BE49-F238E27FC236}">
                  <a16:creationId xmlns:a16="http://schemas.microsoft.com/office/drawing/2014/main" id="{4F9FA53C-5091-4F71-95E6-F84AD19985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8412" y="810705"/>
              <a:ext cx="201600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ktangel 2">
              <a:extLst>
                <a:ext uri="{FF2B5EF4-FFF2-40B4-BE49-F238E27FC236}">
                  <a16:creationId xmlns:a16="http://schemas.microsoft.com/office/drawing/2014/main" id="{C68B5A9A-952E-4037-8BC8-E07538EC1E0F}"/>
                </a:ext>
              </a:extLst>
            </p:cNvPr>
            <p:cNvSpPr/>
            <p:nvPr/>
          </p:nvSpPr>
          <p:spPr>
            <a:xfrm>
              <a:off x="1305620" y="3207594"/>
              <a:ext cx="1101584" cy="246221"/>
            </a:xfrm>
            <a:prstGeom prst="rect">
              <a:avLst/>
            </a:prstGeom>
            <a:solidFill>
              <a:schemeClr val="bg1"/>
            </a:solidFill>
            <a:ln>
              <a:solidFill>
                <a:schemeClr val="tx1"/>
              </a:solidFill>
            </a:ln>
          </p:spPr>
          <p:txBody>
            <a:bodyPr wrap="none">
              <a:spAutoFit/>
            </a:bodyPr>
            <a:lstStyle/>
            <a:p>
              <a:r>
                <a:rPr lang="nb-NO" sz="1000">
                  <a:hlinkClick r:id="rId3"/>
                </a:rPr>
                <a:t>https://socviz.co/</a:t>
              </a:r>
              <a:endParaRPr lang="nb-NO" sz="1000"/>
            </a:p>
          </p:txBody>
        </p:sp>
      </p:grpSp>
      <p:grpSp>
        <p:nvGrpSpPr>
          <p:cNvPr id="6" name="Gruppe 5">
            <a:extLst>
              <a:ext uri="{FF2B5EF4-FFF2-40B4-BE49-F238E27FC236}">
                <a16:creationId xmlns:a16="http://schemas.microsoft.com/office/drawing/2014/main" id="{B887C70B-9A4B-4B03-8367-82E6F47E07CB}"/>
              </a:ext>
            </a:extLst>
          </p:cNvPr>
          <p:cNvGrpSpPr/>
          <p:nvPr/>
        </p:nvGrpSpPr>
        <p:grpSpPr>
          <a:xfrm>
            <a:off x="6772262" y="3778797"/>
            <a:ext cx="1981633" cy="2680259"/>
            <a:chOff x="4120753" y="933815"/>
            <a:chExt cx="1981633" cy="2680259"/>
          </a:xfrm>
        </p:grpSpPr>
        <p:pic>
          <p:nvPicPr>
            <p:cNvPr id="5124" name="Picture 4" descr="Cover image">
              <a:extLst>
                <a:ext uri="{FF2B5EF4-FFF2-40B4-BE49-F238E27FC236}">
                  <a16:creationId xmlns:a16="http://schemas.microsoft.com/office/drawing/2014/main" id="{DC30A255-87C6-4E89-9475-7FA73F829C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9070" y="933815"/>
              <a:ext cx="192500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ktangel 4">
              <a:extLst>
                <a:ext uri="{FF2B5EF4-FFF2-40B4-BE49-F238E27FC236}">
                  <a16:creationId xmlns:a16="http://schemas.microsoft.com/office/drawing/2014/main" id="{AC53E0F3-D7AF-4031-BF89-CD274E774CCE}"/>
                </a:ext>
              </a:extLst>
            </p:cNvPr>
            <p:cNvSpPr/>
            <p:nvPr/>
          </p:nvSpPr>
          <p:spPr>
            <a:xfrm>
              <a:off x="4120753" y="3367853"/>
              <a:ext cx="1981633" cy="246221"/>
            </a:xfrm>
            <a:prstGeom prst="rect">
              <a:avLst/>
            </a:prstGeom>
            <a:solidFill>
              <a:schemeClr val="bg1"/>
            </a:solidFill>
            <a:ln>
              <a:solidFill>
                <a:schemeClr val="tx1"/>
              </a:solidFill>
            </a:ln>
          </p:spPr>
          <p:txBody>
            <a:bodyPr wrap="none">
              <a:spAutoFit/>
            </a:bodyPr>
            <a:lstStyle/>
            <a:p>
              <a:r>
                <a:rPr lang="nb-NO" sz="1000">
                  <a:hlinkClick r:id="rId5"/>
                </a:rPr>
                <a:t>https://serialmentor.com/dataviz/</a:t>
              </a:r>
              <a:endParaRPr lang="nb-NO" sz="1000"/>
            </a:p>
          </p:txBody>
        </p:sp>
      </p:grpSp>
      <p:grpSp>
        <p:nvGrpSpPr>
          <p:cNvPr id="9" name="Gruppe 8">
            <a:extLst>
              <a:ext uri="{FF2B5EF4-FFF2-40B4-BE49-F238E27FC236}">
                <a16:creationId xmlns:a16="http://schemas.microsoft.com/office/drawing/2014/main" id="{1D675689-19E6-4A64-A7E4-877F206BEE3A}"/>
              </a:ext>
            </a:extLst>
          </p:cNvPr>
          <p:cNvGrpSpPr/>
          <p:nvPr/>
        </p:nvGrpSpPr>
        <p:grpSpPr>
          <a:xfrm>
            <a:off x="4494000" y="677123"/>
            <a:ext cx="1665485" cy="2647998"/>
            <a:chOff x="1455612" y="1533563"/>
            <a:chExt cx="1665485" cy="2647998"/>
          </a:xfrm>
        </p:grpSpPr>
        <p:pic>
          <p:nvPicPr>
            <p:cNvPr id="10" name="Picture 3">
              <a:extLst>
                <a:ext uri="{FF2B5EF4-FFF2-40B4-BE49-F238E27FC236}">
                  <a16:creationId xmlns:a16="http://schemas.microsoft.com/office/drawing/2014/main" id="{E79B36CC-358E-43C8-8184-8F72DEF3E831}"/>
                </a:ext>
              </a:extLst>
            </p:cNvPr>
            <p:cNvPicPr>
              <a:picLocks noChangeAspect="1"/>
            </p:cNvPicPr>
            <p:nvPr/>
          </p:nvPicPr>
          <p:blipFill>
            <a:blip r:embed="rId6"/>
            <a:stretch>
              <a:fillRect/>
            </a:stretch>
          </p:blipFill>
          <p:spPr>
            <a:xfrm>
              <a:off x="1455612" y="1533563"/>
              <a:ext cx="1665485" cy="2520000"/>
            </a:xfrm>
            <a:prstGeom prst="rect">
              <a:avLst/>
            </a:prstGeom>
            <a:ln>
              <a:solidFill>
                <a:schemeClr val="tx1"/>
              </a:solidFill>
            </a:ln>
          </p:spPr>
        </p:pic>
        <p:sp>
          <p:nvSpPr>
            <p:cNvPr id="11" name="Rectangle 6">
              <a:extLst>
                <a:ext uri="{FF2B5EF4-FFF2-40B4-BE49-F238E27FC236}">
                  <a16:creationId xmlns:a16="http://schemas.microsoft.com/office/drawing/2014/main" id="{CF89A4A4-387E-496A-82A3-D6058C4E757B}"/>
                </a:ext>
              </a:extLst>
            </p:cNvPr>
            <p:cNvSpPr/>
            <p:nvPr/>
          </p:nvSpPr>
          <p:spPr>
            <a:xfrm>
              <a:off x="1520355" y="3935340"/>
              <a:ext cx="1535998" cy="246221"/>
            </a:xfrm>
            <a:prstGeom prst="rect">
              <a:avLst/>
            </a:prstGeom>
            <a:solidFill>
              <a:schemeClr val="bg1"/>
            </a:solidFill>
            <a:ln>
              <a:solidFill>
                <a:schemeClr val="tx1"/>
              </a:solidFill>
            </a:ln>
          </p:spPr>
          <p:txBody>
            <a:bodyPr wrap="none">
              <a:spAutoFit/>
            </a:bodyPr>
            <a:lstStyle/>
            <a:p>
              <a:r>
                <a:rPr lang="nb-NO" sz="1000">
                  <a:hlinkClick r:id="rId7"/>
                </a:rPr>
                <a:t>https://ggplot2-book.org/</a:t>
              </a:r>
              <a:endParaRPr lang="nb-NO" sz="1000"/>
            </a:p>
          </p:txBody>
        </p:sp>
      </p:grpSp>
      <p:grpSp>
        <p:nvGrpSpPr>
          <p:cNvPr id="8" name="Gruppe 7">
            <a:extLst>
              <a:ext uri="{FF2B5EF4-FFF2-40B4-BE49-F238E27FC236}">
                <a16:creationId xmlns:a16="http://schemas.microsoft.com/office/drawing/2014/main" id="{29A77174-39CD-4070-8E5F-6B94113BA183}"/>
              </a:ext>
            </a:extLst>
          </p:cNvPr>
          <p:cNvGrpSpPr/>
          <p:nvPr/>
        </p:nvGrpSpPr>
        <p:grpSpPr>
          <a:xfrm>
            <a:off x="6802712" y="677123"/>
            <a:ext cx="1920732" cy="2678395"/>
            <a:chOff x="2190750" y="304800"/>
            <a:chExt cx="1920732" cy="2678395"/>
          </a:xfrm>
        </p:grpSpPr>
        <p:pic>
          <p:nvPicPr>
            <p:cNvPr id="5126" name="Picture 6" descr="Cover image">
              <a:extLst>
                <a:ext uri="{FF2B5EF4-FFF2-40B4-BE49-F238E27FC236}">
                  <a16:creationId xmlns:a16="http://schemas.microsoft.com/office/drawing/2014/main" id="{EDFA2DB4-86A7-48A9-AB2D-3CABC312757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90750" y="304800"/>
              <a:ext cx="1920732"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ektangel 6">
              <a:extLst>
                <a:ext uri="{FF2B5EF4-FFF2-40B4-BE49-F238E27FC236}">
                  <a16:creationId xmlns:a16="http://schemas.microsoft.com/office/drawing/2014/main" id="{FF0E95FD-1183-45CB-8A61-0BC1C4F1ACB9}"/>
                </a:ext>
              </a:extLst>
            </p:cNvPr>
            <p:cNvSpPr/>
            <p:nvPr/>
          </p:nvSpPr>
          <p:spPr>
            <a:xfrm>
              <a:off x="2470481" y="2736974"/>
              <a:ext cx="1361270" cy="246221"/>
            </a:xfrm>
            <a:prstGeom prst="rect">
              <a:avLst/>
            </a:prstGeom>
            <a:solidFill>
              <a:schemeClr val="bg1"/>
            </a:solidFill>
            <a:ln>
              <a:solidFill>
                <a:schemeClr val="tx1"/>
              </a:solidFill>
            </a:ln>
          </p:spPr>
          <p:txBody>
            <a:bodyPr wrap="none">
              <a:spAutoFit/>
            </a:bodyPr>
            <a:lstStyle/>
            <a:p>
              <a:r>
                <a:rPr lang="nb-NO" sz="1000">
                  <a:hlinkClick r:id="rId9"/>
                </a:rPr>
                <a:t>https://r-graphics.org/</a:t>
              </a:r>
              <a:endParaRPr lang="nb-NO" sz="1000"/>
            </a:p>
          </p:txBody>
        </p:sp>
      </p:grpSp>
      <p:grpSp>
        <p:nvGrpSpPr>
          <p:cNvPr id="21" name="Gruppe 20">
            <a:extLst>
              <a:ext uri="{FF2B5EF4-FFF2-40B4-BE49-F238E27FC236}">
                <a16:creationId xmlns:a16="http://schemas.microsoft.com/office/drawing/2014/main" id="{58B09072-E6F7-4428-968F-917EBBAA9A65}"/>
              </a:ext>
            </a:extLst>
          </p:cNvPr>
          <p:cNvGrpSpPr/>
          <p:nvPr/>
        </p:nvGrpSpPr>
        <p:grpSpPr>
          <a:xfrm>
            <a:off x="308626" y="1655710"/>
            <a:ext cx="3645549" cy="4017519"/>
            <a:chOff x="124328" y="1238648"/>
            <a:chExt cx="3645549" cy="4017519"/>
          </a:xfrm>
        </p:grpSpPr>
        <p:pic>
          <p:nvPicPr>
            <p:cNvPr id="19" name="Bilde 18">
              <a:extLst>
                <a:ext uri="{FF2B5EF4-FFF2-40B4-BE49-F238E27FC236}">
                  <a16:creationId xmlns:a16="http://schemas.microsoft.com/office/drawing/2014/main" id="{70254FB0-A8B0-4B90-A671-CB56DD9095D2}"/>
                </a:ext>
              </a:extLst>
            </p:cNvPr>
            <p:cNvPicPr>
              <a:picLocks noChangeAspect="1"/>
            </p:cNvPicPr>
            <p:nvPr/>
          </p:nvPicPr>
          <p:blipFill>
            <a:blip r:embed="rId10"/>
            <a:stretch>
              <a:fillRect/>
            </a:stretch>
          </p:blipFill>
          <p:spPr>
            <a:xfrm>
              <a:off x="124328" y="1629000"/>
              <a:ext cx="1492031" cy="1800000"/>
            </a:xfrm>
            <a:prstGeom prst="rect">
              <a:avLst/>
            </a:prstGeom>
            <a:ln>
              <a:solidFill>
                <a:schemeClr val="tx1"/>
              </a:solidFill>
            </a:ln>
          </p:spPr>
        </p:pic>
        <p:pic>
          <p:nvPicPr>
            <p:cNvPr id="18" name="Bilde 17">
              <a:extLst>
                <a:ext uri="{FF2B5EF4-FFF2-40B4-BE49-F238E27FC236}">
                  <a16:creationId xmlns:a16="http://schemas.microsoft.com/office/drawing/2014/main" id="{49EF7B13-4E29-4484-9935-D902184685A3}"/>
                </a:ext>
              </a:extLst>
            </p:cNvPr>
            <p:cNvPicPr>
              <a:picLocks noChangeAspect="1"/>
            </p:cNvPicPr>
            <p:nvPr/>
          </p:nvPicPr>
          <p:blipFill>
            <a:blip r:embed="rId11"/>
            <a:stretch>
              <a:fillRect/>
            </a:stretch>
          </p:blipFill>
          <p:spPr>
            <a:xfrm>
              <a:off x="1208857" y="1433824"/>
              <a:ext cx="1439279" cy="1800000"/>
            </a:xfrm>
            <a:prstGeom prst="rect">
              <a:avLst/>
            </a:prstGeom>
            <a:ln>
              <a:solidFill>
                <a:schemeClr val="tx1"/>
              </a:solidFill>
            </a:ln>
          </p:spPr>
        </p:pic>
        <p:pic>
          <p:nvPicPr>
            <p:cNvPr id="15" name="Bilde 14">
              <a:extLst>
                <a:ext uri="{FF2B5EF4-FFF2-40B4-BE49-F238E27FC236}">
                  <a16:creationId xmlns:a16="http://schemas.microsoft.com/office/drawing/2014/main" id="{305881F9-F55F-42FC-B200-7D25A5764571}"/>
                </a:ext>
              </a:extLst>
            </p:cNvPr>
            <p:cNvPicPr>
              <a:picLocks noChangeAspect="1"/>
            </p:cNvPicPr>
            <p:nvPr/>
          </p:nvPicPr>
          <p:blipFill>
            <a:blip r:embed="rId12"/>
            <a:stretch>
              <a:fillRect/>
            </a:stretch>
          </p:blipFill>
          <p:spPr>
            <a:xfrm>
              <a:off x="2232377" y="1238648"/>
              <a:ext cx="1537500" cy="1800000"/>
            </a:xfrm>
            <a:prstGeom prst="rect">
              <a:avLst/>
            </a:prstGeom>
            <a:ln>
              <a:solidFill>
                <a:schemeClr val="tx1"/>
              </a:solidFill>
            </a:ln>
          </p:spPr>
        </p:pic>
        <p:pic>
          <p:nvPicPr>
            <p:cNvPr id="14" name="Bilde 13">
              <a:extLst>
                <a:ext uri="{FF2B5EF4-FFF2-40B4-BE49-F238E27FC236}">
                  <a16:creationId xmlns:a16="http://schemas.microsoft.com/office/drawing/2014/main" id="{2E12CD04-F372-45FA-B5B4-F7761B02B9C3}"/>
                </a:ext>
              </a:extLst>
            </p:cNvPr>
            <p:cNvPicPr>
              <a:picLocks noChangeAspect="1"/>
            </p:cNvPicPr>
            <p:nvPr/>
          </p:nvPicPr>
          <p:blipFill>
            <a:blip r:embed="rId13"/>
            <a:stretch>
              <a:fillRect/>
            </a:stretch>
          </p:blipFill>
          <p:spPr>
            <a:xfrm>
              <a:off x="927064" y="2613057"/>
              <a:ext cx="2051163" cy="2520000"/>
            </a:xfrm>
            <a:prstGeom prst="rect">
              <a:avLst/>
            </a:prstGeom>
            <a:ln>
              <a:solidFill>
                <a:schemeClr val="tx1"/>
              </a:solidFill>
            </a:ln>
          </p:spPr>
        </p:pic>
        <p:sp>
          <p:nvSpPr>
            <p:cNvPr id="20" name="Rektangel 19">
              <a:extLst>
                <a:ext uri="{FF2B5EF4-FFF2-40B4-BE49-F238E27FC236}">
                  <a16:creationId xmlns:a16="http://schemas.microsoft.com/office/drawing/2014/main" id="{96E9B256-540A-400F-B15F-4E18D67A8FD8}"/>
                </a:ext>
              </a:extLst>
            </p:cNvPr>
            <p:cNvSpPr/>
            <p:nvPr/>
          </p:nvSpPr>
          <p:spPr>
            <a:xfrm>
              <a:off x="848713" y="5009946"/>
              <a:ext cx="2159566" cy="246221"/>
            </a:xfrm>
            <a:prstGeom prst="rect">
              <a:avLst/>
            </a:prstGeom>
            <a:solidFill>
              <a:schemeClr val="bg1"/>
            </a:solidFill>
            <a:ln>
              <a:solidFill>
                <a:schemeClr val="tx1"/>
              </a:solidFill>
            </a:ln>
          </p:spPr>
          <p:txBody>
            <a:bodyPr wrap="none">
              <a:spAutoFit/>
            </a:bodyPr>
            <a:lstStyle/>
            <a:p>
              <a:r>
                <a:rPr lang="nb-NO" sz="1000">
                  <a:hlinkClick r:id="rId14"/>
                </a:rPr>
                <a:t>https://www.edwardtufte.com/tufte/</a:t>
              </a:r>
              <a:endParaRPr lang="nb-NO" sz="1000"/>
            </a:p>
          </p:txBody>
        </p:sp>
      </p:grpSp>
    </p:spTree>
    <p:extLst>
      <p:ext uri="{BB962C8B-B14F-4D97-AF65-F5344CB8AC3E}">
        <p14:creationId xmlns:p14="http://schemas.microsoft.com/office/powerpoint/2010/main" val="23802343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Books on advanced topics in R #1</a:t>
            </a:r>
          </a:p>
        </p:txBody>
      </p:sp>
      <p:grpSp>
        <p:nvGrpSpPr>
          <p:cNvPr id="1025" name="Gruppe 1024">
            <a:extLst>
              <a:ext uri="{FF2B5EF4-FFF2-40B4-BE49-F238E27FC236}">
                <a16:creationId xmlns:a16="http://schemas.microsoft.com/office/drawing/2014/main" id="{0BB81D37-3BE1-464C-B8D2-92953BCEE7F6}"/>
              </a:ext>
            </a:extLst>
          </p:cNvPr>
          <p:cNvGrpSpPr/>
          <p:nvPr/>
        </p:nvGrpSpPr>
        <p:grpSpPr>
          <a:xfrm>
            <a:off x="697920" y="3726593"/>
            <a:ext cx="1677219" cy="2649606"/>
            <a:chOff x="412424" y="804006"/>
            <a:chExt cx="1677219" cy="2649606"/>
          </a:xfrm>
        </p:grpSpPr>
        <p:pic>
          <p:nvPicPr>
            <p:cNvPr id="1026" name="Picture 2" descr="Advanced R, Second Edition">
              <a:extLst>
                <a:ext uri="{FF2B5EF4-FFF2-40B4-BE49-F238E27FC236}">
                  <a16:creationId xmlns:a16="http://schemas.microsoft.com/office/drawing/2014/main" id="{0EC82A9E-09D8-45FF-ACE6-116E446B7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24" y="804006"/>
              <a:ext cx="167721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ktangel 2">
              <a:extLst>
                <a:ext uri="{FF2B5EF4-FFF2-40B4-BE49-F238E27FC236}">
                  <a16:creationId xmlns:a16="http://schemas.microsoft.com/office/drawing/2014/main" id="{F0253F2B-4C01-450D-BC99-B80FF7177A14}"/>
                </a:ext>
              </a:extLst>
            </p:cNvPr>
            <p:cNvSpPr/>
            <p:nvPr/>
          </p:nvSpPr>
          <p:spPr>
            <a:xfrm>
              <a:off x="533691" y="3207391"/>
              <a:ext cx="1436612" cy="246221"/>
            </a:xfrm>
            <a:prstGeom prst="rect">
              <a:avLst/>
            </a:prstGeom>
            <a:solidFill>
              <a:schemeClr val="bg1"/>
            </a:solidFill>
            <a:ln>
              <a:solidFill>
                <a:schemeClr val="tx1"/>
              </a:solidFill>
            </a:ln>
          </p:spPr>
          <p:txBody>
            <a:bodyPr wrap="none">
              <a:spAutoFit/>
            </a:bodyPr>
            <a:lstStyle/>
            <a:p>
              <a:r>
                <a:rPr lang="nb-NO" sz="1000">
                  <a:hlinkClick r:id="rId3"/>
                </a:rPr>
                <a:t>https://adv-r.hadley.nz/</a:t>
              </a:r>
              <a:endParaRPr lang="nb-NO" sz="1000"/>
            </a:p>
          </p:txBody>
        </p:sp>
      </p:grpSp>
      <p:grpSp>
        <p:nvGrpSpPr>
          <p:cNvPr id="1024" name="Gruppe 1023">
            <a:extLst>
              <a:ext uri="{FF2B5EF4-FFF2-40B4-BE49-F238E27FC236}">
                <a16:creationId xmlns:a16="http://schemas.microsoft.com/office/drawing/2014/main" id="{A94BE170-2EC1-48BC-A3BB-CD5552F45515}"/>
              </a:ext>
            </a:extLst>
          </p:cNvPr>
          <p:cNvGrpSpPr/>
          <p:nvPr/>
        </p:nvGrpSpPr>
        <p:grpSpPr>
          <a:xfrm>
            <a:off x="1628683" y="4031885"/>
            <a:ext cx="2165978" cy="2657411"/>
            <a:chOff x="714786" y="1450244"/>
            <a:chExt cx="2165978" cy="2657411"/>
          </a:xfrm>
        </p:grpSpPr>
        <p:pic>
          <p:nvPicPr>
            <p:cNvPr id="1030" name="Picture 6" descr="Cover image">
              <a:extLst>
                <a:ext uri="{FF2B5EF4-FFF2-40B4-BE49-F238E27FC236}">
                  <a16:creationId xmlns:a16="http://schemas.microsoft.com/office/drawing/2014/main" id="{70FAAE2A-D8D7-42C6-B697-E6523A60D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5" y="1450244"/>
              <a:ext cx="157920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Rektangel 12">
              <a:extLst>
                <a:ext uri="{FF2B5EF4-FFF2-40B4-BE49-F238E27FC236}">
                  <a16:creationId xmlns:a16="http://schemas.microsoft.com/office/drawing/2014/main" id="{069380F3-7F32-404F-94ED-4E9169EB3BB5}"/>
                </a:ext>
              </a:extLst>
            </p:cNvPr>
            <p:cNvSpPr/>
            <p:nvPr/>
          </p:nvSpPr>
          <p:spPr>
            <a:xfrm>
              <a:off x="714786" y="3861434"/>
              <a:ext cx="2165978" cy="246221"/>
            </a:xfrm>
            <a:prstGeom prst="rect">
              <a:avLst/>
            </a:prstGeom>
            <a:solidFill>
              <a:schemeClr val="bg1"/>
            </a:solidFill>
            <a:ln>
              <a:solidFill>
                <a:schemeClr val="tx1"/>
              </a:solidFill>
            </a:ln>
          </p:spPr>
          <p:txBody>
            <a:bodyPr wrap="none">
              <a:spAutoFit/>
            </a:bodyPr>
            <a:lstStyle/>
            <a:p>
              <a:r>
                <a:rPr lang="nb-NO" sz="1000">
                  <a:hlinkClick r:id="rId5"/>
                </a:rPr>
                <a:t>https://advanced-r-solutions.rbind.io/</a:t>
              </a:r>
              <a:endParaRPr lang="nb-NO" sz="1000"/>
            </a:p>
          </p:txBody>
        </p:sp>
      </p:grpSp>
      <p:pic>
        <p:nvPicPr>
          <p:cNvPr id="1032" name="Picture 8" descr="Bilderesultat for bioinformatics data skills">
            <a:extLst>
              <a:ext uri="{FF2B5EF4-FFF2-40B4-BE49-F238E27FC236}">
                <a16:creationId xmlns:a16="http://schemas.microsoft.com/office/drawing/2014/main" id="{09B4B1F8-926D-4E60-AEF1-1D736ADFB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96" y="714072"/>
            <a:ext cx="1921868"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29" name="Gruppe 28">
            <a:extLst>
              <a:ext uri="{FF2B5EF4-FFF2-40B4-BE49-F238E27FC236}">
                <a16:creationId xmlns:a16="http://schemas.microsoft.com/office/drawing/2014/main" id="{0559D712-5C76-433E-BE3A-CD3017395F9A}"/>
              </a:ext>
            </a:extLst>
          </p:cNvPr>
          <p:cNvGrpSpPr/>
          <p:nvPr/>
        </p:nvGrpSpPr>
        <p:grpSpPr>
          <a:xfrm>
            <a:off x="2627143" y="714072"/>
            <a:ext cx="2092239" cy="2590349"/>
            <a:chOff x="1757117" y="743774"/>
            <a:chExt cx="2092239" cy="2590349"/>
          </a:xfrm>
        </p:grpSpPr>
        <p:pic>
          <p:nvPicPr>
            <p:cNvPr id="14" name="Bilde 13">
              <a:extLst>
                <a:ext uri="{FF2B5EF4-FFF2-40B4-BE49-F238E27FC236}">
                  <a16:creationId xmlns:a16="http://schemas.microsoft.com/office/drawing/2014/main" id="{0C0FB583-4F79-4F1B-89A7-747D59EDE85B}"/>
                </a:ext>
              </a:extLst>
            </p:cNvPr>
            <p:cNvPicPr>
              <a:picLocks noChangeAspect="1"/>
            </p:cNvPicPr>
            <p:nvPr/>
          </p:nvPicPr>
          <p:blipFill>
            <a:blip r:embed="rId7"/>
            <a:stretch>
              <a:fillRect/>
            </a:stretch>
          </p:blipFill>
          <p:spPr>
            <a:xfrm>
              <a:off x="1961613" y="743774"/>
              <a:ext cx="1648889" cy="2520000"/>
            </a:xfrm>
            <a:prstGeom prst="rect">
              <a:avLst/>
            </a:prstGeom>
            <a:ln>
              <a:solidFill>
                <a:schemeClr val="tx1"/>
              </a:solidFill>
            </a:ln>
          </p:spPr>
        </p:pic>
        <p:sp>
          <p:nvSpPr>
            <p:cNvPr id="15" name="Rektangel 14">
              <a:extLst>
                <a:ext uri="{FF2B5EF4-FFF2-40B4-BE49-F238E27FC236}">
                  <a16:creationId xmlns:a16="http://schemas.microsoft.com/office/drawing/2014/main" id="{345F5C88-4140-4873-8C0A-72C45CCCFF1C}"/>
                </a:ext>
              </a:extLst>
            </p:cNvPr>
            <p:cNvSpPr/>
            <p:nvPr/>
          </p:nvSpPr>
          <p:spPr>
            <a:xfrm>
              <a:off x="1757117" y="3087902"/>
              <a:ext cx="2092239" cy="246221"/>
            </a:xfrm>
            <a:prstGeom prst="rect">
              <a:avLst/>
            </a:prstGeom>
            <a:solidFill>
              <a:schemeClr val="bg1"/>
            </a:solidFill>
            <a:ln>
              <a:solidFill>
                <a:schemeClr val="tx1"/>
              </a:solidFill>
            </a:ln>
          </p:spPr>
          <p:txBody>
            <a:bodyPr wrap="none">
              <a:spAutoFit/>
            </a:bodyPr>
            <a:lstStyle/>
            <a:p>
              <a:r>
                <a:rPr lang="nb-NO" sz="1000">
                  <a:hlinkClick r:id="rId8"/>
                </a:rPr>
                <a:t>http://compgenomr.github.io/book/</a:t>
              </a:r>
              <a:endParaRPr lang="nb-NO" sz="1000"/>
            </a:p>
          </p:txBody>
        </p:sp>
      </p:grpSp>
      <p:grpSp>
        <p:nvGrpSpPr>
          <p:cNvPr id="26" name="Gruppe 25">
            <a:extLst>
              <a:ext uri="{FF2B5EF4-FFF2-40B4-BE49-F238E27FC236}">
                <a16:creationId xmlns:a16="http://schemas.microsoft.com/office/drawing/2014/main" id="{F3EF2919-74BB-4379-BF4D-C834E64746AD}"/>
              </a:ext>
            </a:extLst>
          </p:cNvPr>
          <p:cNvGrpSpPr>
            <a:grpSpLocks noChangeAspect="1"/>
          </p:cNvGrpSpPr>
          <p:nvPr/>
        </p:nvGrpSpPr>
        <p:grpSpPr>
          <a:xfrm>
            <a:off x="4950182" y="714072"/>
            <a:ext cx="2310247" cy="2601825"/>
            <a:chOff x="1578594" y="3563146"/>
            <a:chExt cx="2979873" cy="3355965"/>
          </a:xfrm>
        </p:grpSpPr>
        <p:pic>
          <p:nvPicPr>
            <p:cNvPr id="16" name="Bilde 15">
              <a:extLst>
                <a:ext uri="{FF2B5EF4-FFF2-40B4-BE49-F238E27FC236}">
                  <a16:creationId xmlns:a16="http://schemas.microsoft.com/office/drawing/2014/main" id="{E8A721B7-662C-4A7F-AC4F-E9418974E4B7}"/>
                </a:ext>
              </a:extLst>
            </p:cNvPr>
            <p:cNvPicPr>
              <a:picLocks noChangeAspect="1"/>
            </p:cNvPicPr>
            <p:nvPr/>
          </p:nvPicPr>
          <p:blipFill>
            <a:blip r:embed="rId9"/>
            <a:stretch>
              <a:fillRect/>
            </a:stretch>
          </p:blipFill>
          <p:spPr>
            <a:xfrm>
              <a:off x="2055848" y="3563146"/>
              <a:ext cx="2025368" cy="3144979"/>
            </a:xfrm>
            <a:prstGeom prst="rect">
              <a:avLst/>
            </a:prstGeom>
            <a:ln>
              <a:solidFill>
                <a:schemeClr val="tx1"/>
              </a:solidFill>
            </a:ln>
          </p:spPr>
        </p:pic>
        <p:sp>
          <p:nvSpPr>
            <p:cNvPr id="21" name="Rektangel 20">
              <a:extLst>
                <a:ext uri="{FF2B5EF4-FFF2-40B4-BE49-F238E27FC236}">
                  <a16:creationId xmlns:a16="http://schemas.microsoft.com/office/drawing/2014/main" id="{8DD71B6C-1284-4261-A0CD-ACDF9C8B757A}"/>
                </a:ext>
              </a:extLst>
            </p:cNvPr>
            <p:cNvSpPr/>
            <p:nvPr/>
          </p:nvSpPr>
          <p:spPr>
            <a:xfrm>
              <a:off x="1578594" y="6601523"/>
              <a:ext cx="2979873" cy="317588"/>
            </a:xfrm>
            <a:prstGeom prst="rect">
              <a:avLst/>
            </a:prstGeom>
            <a:solidFill>
              <a:schemeClr val="bg1"/>
            </a:solidFill>
            <a:ln>
              <a:solidFill>
                <a:schemeClr val="tx1"/>
              </a:solidFill>
            </a:ln>
          </p:spPr>
          <p:txBody>
            <a:bodyPr wrap="square">
              <a:spAutoFit/>
            </a:bodyPr>
            <a:lstStyle/>
            <a:p>
              <a:r>
                <a:rPr lang="nb-NO" sz="1000">
                  <a:hlinkClick r:id="rId10"/>
                </a:rPr>
                <a:t>http://appliedpredictivemodeling.com/</a:t>
              </a:r>
              <a:endParaRPr lang="nb-NO" sz="1000"/>
            </a:p>
          </p:txBody>
        </p:sp>
      </p:grpSp>
      <p:grpSp>
        <p:nvGrpSpPr>
          <p:cNvPr id="28" name="Gruppe 27">
            <a:extLst>
              <a:ext uri="{FF2B5EF4-FFF2-40B4-BE49-F238E27FC236}">
                <a16:creationId xmlns:a16="http://schemas.microsoft.com/office/drawing/2014/main" id="{F6155EB9-4452-4E5D-8B84-6AEE155DDA8F}"/>
              </a:ext>
            </a:extLst>
          </p:cNvPr>
          <p:cNvGrpSpPr/>
          <p:nvPr/>
        </p:nvGrpSpPr>
        <p:grpSpPr>
          <a:xfrm>
            <a:off x="6283213" y="1004410"/>
            <a:ext cx="2310248" cy="2624994"/>
            <a:chOff x="4896467" y="804006"/>
            <a:chExt cx="2310248" cy="2624994"/>
          </a:xfrm>
        </p:grpSpPr>
        <p:pic>
          <p:nvPicPr>
            <p:cNvPr id="17" name="Bilde 16">
              <a:extLst>
                <a:ext uri="{FF2B5EF4-FFF2-40B4-BE49-F238E27FC236}">
                  <a16:creationId xmlns:a16="http://schemas.microsoft.com/office/drawing/2014/main" id="{759B7610-A323-4B73-B539-FD8046073CF2}"/>
                </a:ext>
              </a:extLst>
            </p:cNvPr>
            <p:cNvPicPr>
              <a:picLocks noChangeAspect="1"/>
            </p:cNvPicPr>
            <p:nvPr/>
          </p:nvPicPr>
          <p:blipFill>
            <a:blip r:embed="rId11"/>
            <a:stretch>
              <a:fillRect/>
            </a:stretch>
          </p:blipFill>
          <p:spPr>
            <a:xfrm>
              <a:off x="5168536" y="804006"/>
              <a:ext cx="1757777" cy="2520000"/>
            </a:xfrm>
            <a:prstGeom prst="rect">
              <a:avLst/>
            </a:prstGeom>
            <a:ln>
              <a:solidFill>
                <a:schemeClr val="tx1"/>
              </a:solidFill>
            </a:ln>
          </p:spPr>
        </p:pic>
        <p:sp>
          <p:nvSpPr>
            <p:cNvPr id="27" name="Rektangel 26">
              <a:extLst>
                <a:ext uri="{FF2B5EF4-FFF2-40B4-BE49-F238E27FC236}">
                  <a16:creationId xmlns:a16="http://schemas.microsoft.com/office/drawing/2014/main" id="{AB52A1D1-63FB-4AFF-8114-C4249E68AF85}"/>
                </a:ext>
              </a:extLst>
            </p:cNvPr>
            <p:cNvSpPr/>
            <p:nvPr/>
          </p:nvSpPr>
          <p:spPr>
            <a:xfrm>
              <a:off x="4896467" y="3182779"/>
              <a:ext cx="2310248" cy="246221"/>
            </a:xfrm>
            <a:prstGeom prst="rect">
              <a:avLst/>
            </a:prstGeom>
            <a:solidFill>
              <a:schemeClr val="bg1"/>
            </a:solidFill>
            <a:ln>
              <a:solidFill>
                <a:schemeClr val="tx1"/>
              </a:solidFill>
            </a:ln>
          </p:spPr>
          <p:txBody>
            <a:bodyPr wrap="none">
              <a:spAutoFit/>
            </a:bodyPr>
            <a:lstStyle/>
            <a:p>
              <a:r>
                <a:rPr lang="nb-NO" sz="1000">
                  <a:hlinkClick r:id="rId12"/>
                </a:rPr>
                <a:t>http://www.feat.engineering/index.html</a:t>
              </a:r>
              <a:endParaRPr lang="nb-NO" sz="1000"/>
            </a:p>
          </p:txBody>
        </p:sp>
      </p:grpSp>
      <p:grpSp>
        <p:nvGrpSpPr>
          <p:cNvPr id="22" name="Gruppe 21">
            <a:extLst>
              <a:ext uri="{FF2B5EF4-FFF2-40B4-BE49-F238E27FC236}">
                <a16:creationId xmlns:a16="http://schemas.microsoft.com/office/drawing/2014/main" id="{462A6A01-50E1-47FD-B1E5-1CC2DE231713}"/>
              </a:ext>
            </a:extLst>
          </p:cNvPr>
          <p:cNvGrpSpPr>
            <a:grpSpLocks noChangeAspect="1"/>
          </p:cNvGrpSpPr>
          <p:nvPr/>
        </p:nvGrpSpPr>
        <p:grpSpPr>
          <a:xfrm>
            <a:off x="4093340" y="3726593"/>
            <a:ext cx="2777639" cy="2567804"/>
            <a:chOff x="6805351" y="-369896"/>
            <a:chExt cx="3582422" cy="3311789"/>
          </a:xfrm>
        </p:grpSpPr>
        <p:pic>
          <p:nvPicPr>
            <p:cNvPr id="1036" name="Picture 12" descr="The Elements of Statistical Learning">
              <a:extLst>
                <a:ext uri="{FF2B5EF4-FFF2-40B4-BE49-F238E27FC236}">
                  <a16:creationId xmlns:a16="http://schemas.microsoft.com/office/drawing/2014/main" id="{ED21AFB0-AC45-4F50-BC81-3B318D7FCF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0857" y="-369896"/>
              <a:ext cx="2091412" cy="3121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Rektangel 19">
              <a:extLst>
                <a:ext uri="{FF2B5EF4-FFF2-40B4-BE49-F238E27FC236}">
                  <a16:creationId xmlns:a16="http://schemas.microsoft.com/office/drawing/2014/main" id="{BB319175-136D-46B0-A012-061FFC052F13}"/>
                </a:ext>
              </a:extLst>
            </p:cNvPr>
            <p:cNvSpPr/>
            <p:nvPr/>
          </p:nvSpPr>
          <p:spPr>
            <a:xfrm>
              <a:off x="6805351" y="2624333"/>
              <a:ext cx="3582422" cy="317560"/>
            </a:xfrm>
            <a:prstGeom prst="rect">
              <a:avLst/>
            </a:prstGeom>
            <a:solidFill>
              <a:schemeClr val="bg1"/>
            </a:solidFill>
            <a:ln>
              <a:solidFill>
                <a:schemeClr val="tx1"/>
              </a:solidFill>
            </a:ln>
          </p:spPr>
          <p:txBody>
            <a:bodyPr wrap="square">
              <a:spAutoFit/>
            </a:bodyPr>
            <a:lstStyle/>
            <a:p>
              <a:r>
                <a:rPr lang="nb-NO" sz="1000">
                  <a:hlinkClick r:id="rId14"/>
                </a:rPr>
                <a:t>https://web.stanford.edu/~hastie/ElemStatLearn/</a:t>
              </a:r>
              <a:endParaRPr lang="nb-NO" sz="1000"/>
            </a:p>
          </p:txBody>
        </p:sp>
      </p:grpSp>
      <p:grpSp>
        <p:nvGrpSpPr>
          <p:cNvPr id="25" name="Gruppe 24">
            <a:extLst>
              <a:ext uri="{FF2B5EF4-FFF2-40B4-BE49-F238E27FC236}">
                <a16:creationId xmlns:a16="http://schemas.microsoft.com/office/drawing/2014/main" id="{55BFC60B-4FF3-492E-AEB5-17A37377425F}"/>
              </a:ext>
            </a:extLst>
          </p:cNvPr>
          <p:cNvGrpSpPr>
            <a:grpSpLocks noChangeAspect="1"/>
          </p:cNvGrpSpPr>
          <p:nvPr/>
        </p:nvGrpSpPr>
        <p:grpSpPr>
          <a:xfrm>
            <a:off x="5325166" y="4031885"/>
            <a:ext cx="2872528" cy="2579517"/>
            <a:chOff x="4927682" y="3114441"/>
            <a:chExt cx="3677747" cy="3302600"/>
          </a:xfrm>
        </p:grpSpPr>
        <p:pic>
          <p:nvPicPr>
            <p:cNvPr id="1034" name="Picture 10" descr="An Introduction to Statistical Learning">
              <a:extLst>
                <a:ext uri="{FF2B5EF4-FFF2-40B4-BE49-F238E27FC236}">
                  <a16:creationId xmlns:a16="http://schemas.microsoft.com/office/drawing/2014/main" id="{CC09CF0E-5526-49C7-AEA0-5317FDC41D6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20850" y="3114441"/>
              <a:ext cx="2091412" cy="31449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ktangel 18">
              <a:extLst>
                <a:ext uri="{FF2B5EF4-FFF2-40B4-BE49-F238E27FC236}">
                  <a16:creationId xmlns:a16="http://schemas.microsoft.com/office/drawing/2014/main" id="{F472FAF9-2AF9-480F-A4CB-C4565045F3A1}"/>
                </a:ext>
              </a:extLst>
            </p:cNvPr>
            <p:cNvSpPr/>
            <p:nvPr/>
          </p:nvSpPr>
          <p:spPr>
            <a:xfrm>
              <a:off x="4927682" y="6101800"/>
              <a:ext cx="3677747" cy="315241"/>
            </a:xfrm>
            <a:prstGeom prst="rect">
              <a:avLst/>
            </a:prstGeom>
            <a:solidFill>
              <a:schemeClr val="bg1"/>
            </a:solidFill>
            <a:ln>
              <a:solidFill>
                <a:schemeClr val="tx1"/>
              </a:solidFill>
            </a:ln>
          </p:spPr>
          <p:txBody>
            <a:bodyPr wrap="square">
              <a:spAutoFit/>
            </a:bodyPr>
            <a:lstStyle/>
            <a:p>
              <a:r>
                <a:rPr lang="nb-NO" sz="1000">
                  <a:hlinkClick r:id="rId16"/>
                </a:rPr>
                <a:t>http://faculty.marshall.usc.edu/gareth-james/ISL/</a:t>
              </a:r>
              <a:endParaRPr lang="nb-NO" sz="1000"/>
            </a:p>
          </p:txBody>
        </p:sp>
      </p:grpSp>
    </p:spTree>
    <p:extLst>
      <p:ext uri="{BB962C8B-B14F-4D97-AF65-F5344CB8AC3E}">
        <p14:creationId xmlns:p14="http://schemas.microsoft.com/office/powerpoint/2010/main" val="13372107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e 2">
            <a:extLst>
              <a:ext uri="{FF2B5EF4-FFF2-40B4-BE49-F238E27FC236}">
                <a16:creationId xmlns:a16="http://schemas.microsoft.com/office/drawing/2014/main" id="{3A1EB517-E9A4-47FE-81FA-A2BE0DAF8937}"/>
              </a:ext>
            </a:extLst>
          </p:cNvPr>
          <p:cNvGrpSpPr/>
          <p:nvPr/>
        </p:nvGrpSpPr>
        <p:grpSpPr>
          <a:xfrm>
            <a:off x="784061" y="743754"/>
            <a:ext cx="2299027" cy="2643110"/>
            <a:chOff x="342270" y="597423"/>
            <a:chExt cx="2299027" cy="2643110"/>
          </a:xfrm>
        </p:grpSpPr>
        <p:pic>
          <p:nvPicPr>
            <p:cNvPr id="3074" name="Picture 2">
              <a:extLst>
                <a:ext uri="{FF2B5EF4-FFF2-40B4-BE49-F238E27FC236}">
                  <a16:creationId xmlns:a16="http://schemas.microsoft.com/office/drawing/2014/main" id="{58354141-5E08-4969-9C5C-634D4ED09A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340" y="597423"/>
              <a:ext cx="1648889"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ktangel 1">
              <a:extLst>
                <a:ext uri="{FF2B5EF4-FFF2-40B4-BE49-F238E27FC236}">
                  <a16:creationId xmlns:a16="http://schemas.microsoft.com/office/drawing/2014/main" id="{F3DEB0B8-D7A9-4114-9585-3E83FC621C99}"/>
                </a:ext>
              </a:extLst>
            </p:cNvPr>
            <p:cNvSpPr/>
            <p:nvPr/>
          </p:nvSpPr>
          <p:spPr>
            <a:xfrm>
              <a:off x="342270" y="2994312"/>
              <a:ext cx="2299027" cy="246221"/>
            </a:xfrm>
            <a:prstGeom prst="rect">
              <a:avLst/>
            </a:prstGeom>
            <a:solidFill>
              <a:schemeClr val="bg1"/>
            </a:solidFill>
            <a:ln>
              <a:solidFill>
                <a:schemeClr val="tx1"/>
              </a:solidFill>
            </a:ln>
          </p:spPr>
          <p:txBody>
            <a:bodyPr wrap="none">
              <a:spAutoFit/>
            </a:bodyPr>
            <a:lstStyle/>
            <a:p>
              <a:r>
                <a:rPr lang="nb-NO" sz="1000">
                  <a:hlinkClick r:id="rId3"/>
                </a:rPr>
                <a:t>https://bookdown.org/yihui/bookdown/</a:t>
              </a:r>
              <a:endParaRPr lang="nb-NO" sz="1000"/>
            </a:p>
          </p:txBody>
        </p:sp>
      </p:grpSp>
      <p:grpSp>
        <p:nvGrpSpPr>
          <p:cNvPr id="5" name="Gruppe 4">
            <a:extLst>
              <a:ext uri="{FF2B5EF4-FFF2-40B4-BE49-F238E27FC236}">
                <a16:creationId xmlns:a16="http://schemas.microsoft.com/office/drawing/2014/main" id="{2DDFF818-F8FE-4DD8-9DC9-D6C179156C53}"/>
              </a:ext>
            </a:extLst>
          </p:cNvPr>
          <p:cNvGrpSpPr/>
          <p:nvPr/>
        </p:nvGrpSpPr>
        <p:grpSpPr>
          <a:xfrm>
            <a:off x="3360929" y="743754"/>
            <a:ext cx="2350323" cy="2620829"/>
            <a:chOff x="2611973" y="1097468"/>
            <a:chExt cx="2350323" cy="2620829"/>
          </a:xfrm>
        </p:grpSpPr>
        <p:pic>
          <p:nvPicPr>
            <p:cNvPr id="3076" name="Picture 4" descr="The R Markdown book cover">
              <a:extLst>
                <a:ext uri="{FF2B5EF4-FFF2-40B4-BE49-F238E27FC236}">
                  <a16:creationId xmlns:a16="http://schemas.microsoft.com/office/drawing/2014/main" id="{CFC7CE3C-BC23-4AE2-8E79-80DCE70DEB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6367" y="1097468"/>
              <a:ext cx="1641536"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ktangel 3">
              <a:extLst>
                <a:ext uri="{FF2B5EF4-FFF2-40B4-BE49-F238E27FC236}">
                  <a16:creationId xmlns:a16="http://schemas.microsoft.com/office/drawing/2014/main" id="{AF9A41F5-5B16-4AB6-A1B4-65EF404AE1AF}"/>
                </a:ext>
              </a:extLst>
            </p:cNvPr>
            <p:cNvSpPr/>
            <p:nvPr/>
          </p:nvSpPr>
          <p:spPr>
            <a:xfrm>
              <a:off x="2611973" y="3472076"/>
              <a:ext cx="2350323" cy="246221"/>
            </a:xfrm>
            <a:prstGeom prst="rect">
              <a:avLst/>
            </a:prstGeom>
            <a:solidFill>
              <a:schemeClr val="bg1"/>
            </a:solidFill>
            <a:ln>
              <a:solidFill>
                <a:schemeClr val="tx1"/>
              </a:solidFill>
            </a:ln>
          </p:spPr>
          <p:txBody>
            <a:bodyPr wrap="none">
              <a:spAutoFit/>
            </a:bodyPr>
            <a:lstStyle/>
            <a:p>
              <a:r>
                <a:rPr lang="nb-NO" sz="1000">
                  <a:hlinkClick r:id="rId5"/>
                </a:rPr>
                <a:t>https://bookdown.org/yihui/rmarkdown/</a:t>
              </a:r>
              <a:endParaRPr lang="nb-NO" sz="1000"/>
            </a:p>
          </p:txBody>
        </p:sp>
      </p:grpSp>
      <p:grpSp>
        <p:nvGrpSpPr>
          <p:cNvPr id="7" name="Gruppe 6">
            <a:extLst>
              <a:ext uri="{FF2B5EF4-FFF2-40B4-BE49-F238E27FC236}">
                <a16:creationId xmlns:a16="http://schemas.microsoft.com/office/drawing/2014/main" id="{B7B1A6AC-63E7-485B-923B-4B29857C447F}"/>
              </a:ext>
            </a:extLst>
          </p:cNvPr>
          <p:cNvGrpSpPr/>
          <p:nvPr/>
        </p:nvGrpSpPr>
        <p:grpSpPr>
          <a:xfrm>
            <a:off x="6026799" y="743754"/>
            <a:ext cx="2263761" cy="2709659"/>
            <a:chOff x="5008685" y="2169000"/>
            <a:chExt cx="2263761" cy="2709659"/>
          </a:xfrm>
        </p:grpSpPr>
        <p:pic>
          <p:nvPicPr>
            <p:cNvPr id="3078" name="Picture 6">
              <a:extLst>
                <a:ext uri="{FF2B5EF4-FFF2-40B4-BE49-F238E27FC236}">
                  <a16:creationId xmlns:a16="http://schemas.microsoft.com/office/drawing/2014/main" id="{5E808FEF-9052-458F-A750-6B490213DA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3150" y="2169000"/>
              <a:ext cx="1734833"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ktangel 5">
              <a:extLst>
                <a:ext uri="{FF2B5EF4-FFF2-40B4-BE49-F238E27FC236}">
                  <a16:creationId xmlns:a16="http://schemas.microsoft.com/office/drawing/2014/main" id="{0CC0E569-D9CD-49CC-9003-F637D0A29BA6}"/>
                </a:ext>
              </a:extLst>
            </p:cNvPr>
            <p:cNvSpPr/>
            <p:nvPr/>
          </p:nvSpPr>
          <p:spPr>
            <a:xfrm>
              <a:off x="5008685" y="4632438"/>
              <a:ext cx="2263761" cy="246221"/>
            </a:xfrm>
            <a:prstGeom prst="rect">
              <a:avLst/>
            </a:prstGeom>
            <a:solidFill>
              <a:schemeClr val="bg1"/>
            </a:solidFill>
            <a:ln>
              <a:solidFill>
                <a:schemeClr val="tx1"/>
              </a:solidFill>
            </a:ln>
          </p:spPr>
          <p:txBody>
            <a:bodyPr wrap="none">
              <a:spAutoFit/>
            </a:bodyPr>
            <a:lstStyle/>
            <a:p>
              <a:r>
                <a:rPr lang="nb-NO" sz="1000">
                  <a:hlinkClick r:id="rId7"/>
                </a:rPr>
                <a:t>https://bookdown.org/yihui/blogdown/</a:t>
              </a:r>
              <a:endParaRPr lang="nb-NO" sz="1000"/>
            </a:p>
          </p:txBody>
        </p:sp>
      </p:grpSp>
      <p:grpSp>
        <p:nvGrpSpPr>
          <p:cNvPr id="11" name="Gruppe 10">
            <a:extLst>
              <a:ext uri="{FF2B5EF4-FFF2-40B4-BE49-F238E27FC236}">
                <a16:creationId xmlns:a16="http://schemas.microsoft.com/office/drawing/2014/main" id="{88007069-2819-461C-A816-418CD1853C4D}"/>
              </a:ext>
            </a:extLst>
          </p:cNvPr>
          <p:cNvGrpSpPr/>
          <p:nvPr/>
        </p:nvGrpSpPr>
        <p:grpSpPr>
          <a:xfrm>
            <a:off x="2758020" y="3746997"/>
            <a:ext cx="1960793" cy="2695399"/>
            <a:chOff x="4552353" y="1537813"/>
            <a:chExt cx="1960793" cy="2695399"/>
          </a:xfrm>
        </p:grpSpPr>
        <p:pic>
          <p:nvPicPr>
            <p:cNvPr id="12" name="Picture 2" descr="Text Mining with R">
              <a:extLst>
                <a:ext uri="{FF2B5EF4-FFF2-40B4-BE49-F238E27FC236}">
                  <a16:creationId xmlns:a16="http://schemas.microsoft.com/office/drawing/2014/main" id="{E54F92BD-C83E-41B9-8CD0-75C8260DE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1537813"/>
              <a:ext cx="192150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Rektangel 12">
              <a:extLst>
                <a:ext uri="{FF2B5EF4-FFF2-40B4-BE49-F238E27FC236}">
                  <a16:creationId xmlns:a16="http://schemas.microsoft.com/office/drawing/2014/main" id="{6B23BB09-E71C-4B28-9144-771E890B3C03}"/>
                </a:ext>
              </a:extLst>
            </p:cNvPr>
            <p:cNvSpPr/>
            <p:nvPr/>
          </p:nvSpPr>
          <p:spPr>
            <a:xfrm>
              <a:off x="4552353" y="3986991"/>
              <a:ext cx="1960793" cy="246221"/>
            </a:xfrm>
            <a:prstGeom prst="rect">
              <a:avLst/>
            </a:prstGeom>
            <a:solidFill>
              <a:schemeClr val="bg1"/>
            </a:solidFill>
            <a:ln>
              <a:solidFill>
                <a:schemeClr val="tx1"/>
              </a:solidFill>
            </a:ln>
          </p:spPr>
          <p:txBody>
            <a:bodyPr wrap="none">
              <a:spAutoFit/>
            </a:bodyPr>
            <a:lstStyle/>
            <a:p>
              <a:r>
                <a:rPr lang="nb-NO" sz="1000">
                  <a:hlinkClick r:id="rId9"/>
                </a:rPr>
                <a:t>https://www.tidytextmining.com/</a:t>
              </a:r>
              <a:endParaRPr lang="nb-NO" sz="1000"/>
            </a:p>
          </p:txBody>
        </p:sp>
      </p:grpSp>
      <p:grpSp>
        <p:nvGrpSpPr>
          <p:cNvPr id="14" name="Gruppe 13">
            <a:extLst>
              <a:ext uri="{FF2B5EF4-FFF2-40B4-BE49-F238E27FC236}">
                <a16:creationId xmlns:a16="http://schemas.microsoft.com/office/drawing/2014/main" id="{CBA18AD3-AB87-456B-B6A9-83C32002CA97}"/>
              </a:ext>
            </a:extLst>
          </p:cNvPr>
          <p:cNvGrpSpPr/>
          <p:nvPr/>
        </p:nvGrpSpPr>
        <p:grpSpPr>
          <a:xfrm>
            <a:off x="562029" y="3746997"/>
            <a:ext cx="1920731" cy="2660919"/>
            <a:chOff x="2999583" y="4021577"/>
            <a:chExt cx="1920731" cy="2660919"/>
          </a:xfrm>
        </p:grpSpPr>
        <p:pic>
          <p:nvPicPr>
            <p:cNvPr id="15" name="Picture 4" descr="Cover image">
              <a:extLst>
                <a:ext uri="{FF2B5EF4-FFF2-40B4-BE49-F238E27FC236}">
                  <a16:creationId xmlns:a16="http://schemas.microsoft.com/office/drawing/2014/main" id="{E6BAD9D1-DE80-42EE-BEF0-3526118184A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99583" y="4021577"/>
              <a:ext cx="1920731"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ktangel 15">
              <a:extLst>
                <a:ext uri="{FF2B5EF4-FFF2-40B4-BE49-F238E27FC236}">
                  <a16:creationId xmlns:a16="http://schemas.microsoft.com/office/drawing/2014/main" id="{9C5E7CA7-09A0-490E-9FD0-9990BBE0A1C3}"/>
                </a:ext>
              </a:extLst>
            </p:cNvPr>
            <p:cNvSpPr/>
            <p:nvPr/>
          </p:nvSpPr>
          <p:spPr>
            <a:xfrm>
              <a:off x="3265920" y="6436275"/>
              <a:ext cx="1439818" cy="246221"/>
            </a:xfrm>
            <a:prstGeom prst="rect">
              <a:avLst/>
            </a:prstGeom>
            <a:solidFill>
              <a:schemeClr val="bg1"/>
            </a:solidFill>
            <a:ln>
              <a:solidFill>
                <a:schemeClr val="tx1"/>
              </a:solidFill>
            </a:ln>
          </p:spPr>
          <p:txBody>
            <a:bodyPr wrap="none">
              <a:spAutoFit/>
            </a:bodyPr>
            <a:lstStyle/>
            <a:p>
              <a:r>
                <a:rPr lang="nb-NO" sz="1000">
                  <a:hlinkClick r:id="rId11"/>
                </a:rPr>
                <a:t>http://r-pkgs.had.co.nz/</a:t>
              </a:r>
              <a:endParaRPr lang="nb-NO" sz="1000"/>
            </a:p>
          </p:txBody>
        </p:sp>
      </p:grpSp>
      <p:grpSp>
        <p:nvGrpSpPr>
          <p:cNvPr id="17" name="Gruppe 16">
            <a:extLst>
              <a:ext uri="{FF2B5EF4-FFF2-40B4-BE49-F238E27FC236}">
                <a16:creationId xmlns:a16="http://schemas.microsoft.com/office/drawing/2014/main" id="{538E3852-70B1-4BBA-BEFF-C2E84BF2002A}"/>
              </a:ext>
            </a:extLst>
          </p:cNvPr>
          <p:cNvGrpSpPr/>
          <p:nvPr/>
        </p:nvGrpSpPr>
        <p:grpSpPr>
          <a:xfrm>
            <a:off x="4923772" y="3637939"/>
            <a:ext cx="2206053" cy="2643110"/>
            <a:chOff x="2265750" y="2753057"/>
            <a:chExt cx="2206053" cy="2643110"/>
          </a:xfrm>
        </p:grpSpPr>
        <p:pic>
          <p:nvPicPr>
            <p:cNvPr id="18" name="Picture 4">
              <a:extLst>
                <a:ext uri="{FF2B5EF4-FFF2-40B4-BE49-F238E27FC236}">
                  <a16:creationId xmlns:a16="http://schemas.microsoft.com/office/drawing/2014/main" id="{19327EBD-4C86-4EE5-A6BA-1F3E2A1D87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21233" y="2753057"/>
              <a:ext cx="1920333"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ktangel 18">
              <a:extLst>
                <a:ext uri="{FF2B5EF4-FFF2-40B4-BE49-F238E27FC236}">
                  <a16:creationId xmlns:a16="http://schemas.microsoft.com/office/drawing/2014/main" id="{E0D5B29F-3024-4C20-B073-FEBE185C08B9}"/>
                </a:ext>
              </a:extLst>
            </p:cNvPr>
            <p:cNvSpPr/>
            <p:nvPr/>
          </p:nvSpPr>
          <p:spPr>
            <a:xfrm>
              <a:off x="2265750" y="5149946"/>
              <a:ext cx="2206053" cy="246221"/>
            </a:xfrm>
            <a:prstGeom prst="rect">
              <a:avLst/>
            </a:prstGeom>
            <a:solidFill>
              <a:schemeClr val="bg1"/>
            </a:solidFill>
            <a:ln>
              <a:solidFill>
                <a:schemeClr val="tx1"/>
              </a:solidFill>
            </a:ln>
          </p:spPr>
          <p:txBody>
            <a:bodyPr wrap="none">
              <a:spAutoFit/>
            </a:bodyPr>
            <a:lstStyle/>
            <a:p>
              <a:r>
                <a:rPr lang="nb-NO" sz="1000">
                  <a:hlinkClick r:id="rId13"/>
                </a:rPr>
                <a:t>https://csgillespie.github.io/efficientR/</a:t>
              </a:r>
              <a:endParaRPr lang="nb-NO" sz="1000"/>
            </a:p>
          </p:txBody>
        </p:sp>
      </p:grpSp>
      <p:sp>
        <p:nvSpPr>
          <p:cNvPr id="20" name="Text Box 5">
            <a:extLst>
              <a:ext uri="{FF2B5EF4-FFF2-40B4-BE49-F238E27FC236}">
                <a16:creationId xmlns:a16="http://schemas.microsoft.com/office/drawing/2014/main" id="{51E0BE8C-9069-4BAF-AD6E-80F5A9859724}"/>
              </a:ext>
            </a:extLst>
          </p:cNvPr>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Books on advanced topics in R #2</a:t>
            </a:r>
          </a:p>
        </p:txBody>
      </p:sp>
      <p:grpSp>
        <p:nvGrpSpPr>
          <p:cNvPr id="9" name="Gruppe 8">
            <a:extLst>
              <a:ext uri="{FF2B5EF4-FFF2-40B4-BE49-F238E27FC236}">
                <a16:creationId xmlns:a16="http://schemas.microsoft.com/office/drawing/2014/main" id="{4F5FA2BF-E437-482D-ADC0-33F480B267F3}"/>
              </a:ext>
            </a:extLst>
          </p:cNvPr>
          <p:cNvGrpSpPr/>
          <p:nvPr/>
        </p:nvGrpSpPr>
        <p:grpSpPr>
          <a:xfrm>
            <a:off x="6026798" y="3922396"/>
            <a:ext cx="2795128" cy="2692542"/>
            <a:chOff x="1467737" y="0"/>
            <a:chExt cx="2795128" cy="2692542"/>
          </a:xfrm>
        </p:grpSpPr>
        <p:pic>
          <p:nvPicPr>
            <p:cNvPr id="3080" name="Picture 8">
              <a:extLst>
                <a:ext uri="{FF2B5EF4-FFF2-40B4-BE49-F238E27FC236}">
                  <a16:creationId xmlns:a16="http://schemas.microsoft.com/office/drawing/2014/main" id="{C4827369-9172-4185-84C6-2063901E187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07176" y="0"/>
              <a:ext cx="1916250"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ektangel 7">
              <a:extLst>
                <a:ext uri="{FF2B5EF4-FFF2-40B4-BE49-F238E27FC236}">
                  <a16:creationId xmlns:a16="http://schemas.microsoft.com/office/drawing/2014/main" id="{62398EC8-FF0A-47BE-A747-4D3FA9EF58F4}"/>
                </a:ext>
              </a:extLst>
            </p:cNvPr>
            <p:cNvSpPr/>
            <p:nvPr/>
          </p:nvSpPr>
          <p:spPr>
            <a:xfrm>
              <a:off x="1467737" y="2446321"/>
              <a:ext cx="2795128" cy="246221"/>
            </a:xfrm>
            <a:prstGeom prst="rect">
              <a:avLst/>
            </a:prstGeom>
            <a:solidFill>
              <a:schemeClr val="bg1"/>
            </a:solidFill>
            <a:ln>
              <a:solidFill>
                <a:schemeClr val="tx1"/>
              </a:solidFill>
            </a:ln>
          </p:spPr>
          <p:txBody>
            <a:bodyPr wrap="square">
              <a:spAutoFit/>
            </a:bodyPr>
            <a:lstStyle/>
            <a:p>
              <a:r>
                <a:rPr lang="nb-NO" sz="1000">
                  <a:hlinkClick r:id="rId15"/>
                </a:rPr>
                <a:t>https://www.datascienceatthecommandline.com/</a:t>
              </a:r>
              <a:endParaRPr lang="nb-NO" sz="1000"/>
            </a:p>
          </p:txBody>
        </p:sp>
      </p:grpSp>
    </p:spTree>
    <p:extLst>
      <p:ext uri="{BB962C8B-B14F-4D97-AF65-F5344CB8AC3E}">
        <p14:creationId xmlns:p14="http://schemas.microsoft.com/office/powerpoint/2010/main" val="1427961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107" y="3020678"/>
            <a:ext cx="5677692" cy="2143424"/>
          </a:xfrm>
          <a:prstGeom prst="rect">
            <a:avLst/>
          </a:prstGeom>
        </p:spPr>
      </p:pic>
      <p:sp>
        <p:nvSpPr>
          <p:cNvPr id="3" name="TextBox 2"/>
          <p:cNvSpPr txBox="1"/>
          <p:nvPr/>
        </p:nvSpPr>
        <p:spPr>
          <a:xfrm>
            <a:off x="107173" y="3158928"/>
            <a:ext cx="1358513" cy="1508105"/>
          </a:xfrm>
          <a:prstGeom prst="rect">
            <a:avLst/>
          </a:prstGeom>
          <a:noFill/>
        </p:spPr>
        <p:txBody>
          <a:bodyPr wrap="none" rtlCol="0">
            <a:spAutoFit/>
          </a:bodyPr>
          <a:lstStyle/>
          <a:p>
            <a:r>
              <a:rPr lang="nb-NO" b="1" err="1"/>
              <a:t>Raw</a:t>
            </a:r>
            <a:r>
              <a:rPr lang="nb-NO" b="1"/>
              <a:t> data</a:t>
            </a:r>
          </a:p>
          <a:p>
            <a:r>
              <a:rPr lang="nb-NO" b="1" err="1"/>
              <a:t>Annotations</a:t>
            </a:r>
            <a:endParaRPr lang="nb-NO" b="1"/>
          </a:p>
          <a:p>
            <a:r>
              <a:rPr lang="nb-NO" sz="1400">
                <a:solidFill>
                  <a:srgbClr val="C00000"/>
                </a:solidFill>
              </a:rPr>
              <a:t>Excel (.</a:t>
            </a:r>
            <a:r>
              <a:rPr lang="nb-NO" sz="1400" err="1">
                <a:solidFill>
                  <a:srgbClr val="C00000"/>
                </a:solidFill>
              </a:rPr>
              <a:t>xlsx</a:t>
            </a:r>
            <a:r>
              <a:rPr lang="nb-NO" sz="1400">
                <a:solidFill>
                  <a:srgbClr val="C00000"/>
                </a:solidFill>
              </a:rPr>
              <a:t>)</a:t>
            </a:r>
          </a:p>
          <a:p>
            <a:r>
              <a:rPr lang="nb-NO" sz="1400">
                <a:solidFill>
                  <a:srgbClr val="C00000"/>
                </a:solidFill>
              </a:rPr>
              <a:t>SPSS (.sav)</a:t>
            </a:r>
          </a:p>
          <a:p>
            <a:r>
              <a:rPr lang="nb-NO" sz="1400">
                <a:solidFill>
                  <a:srgbClr val="C00000"/>
                </a:solidFill>
              </a:rPr>
              <a:t>CSV (.</a:t>
            </a:r>
            <a:r>
              <a:rPr lang="nb-NO" sz="1400" err="1">
                <a:solidFill>
                  <a:srgbClr val="C00000"/>
                </a:solidFill>
              </a:rPr>
              <a:t>csv</a:t>
            </a:r>
            <a:r>
              <a:rPr lang="nb-NO" sz="1400">
                <a:solidFill>
                  <a:srgbClr val="C00000"/>
                </a:solidFill>
              </a:rPr>
              <a:t>)</a:t>
            </a:r>
          </a:p>
          <a:p>
            <a:r>
              <a:rPr lang="nb-NO" sz="1400" err="1">
                <a:solidFill>
                  <a:srgbClr val="C00000"/>
                </a:solidFill>
              </a:rPr>
              <a:t>Text</a:t>
            </a:r>
            <a:r>
              <a:rPr lang="nb-NO" sz="1400">
                <a:solidFill>
                  <a:srgbClr val="C00000"/>
                </a:solidFill>
              </a:rPr>
              <a:t> (.</a:t>
            </a:r>
            <a:r>
              <a:rPr lang="nb-NO" sz="1400" err="1">
                <a:solidFill>
                  <a:srgbClr val="C00000"/>
                </a:solidFill>
              </a:rPr>
              <a:t>txt</a:t>
            </a:r>
            <a:r>
              <a:rPr lang="nb-NO" sz="1400">
                <a:solidFill>
                  <a:srgbClr val="C00000"/>
                </a:solidFill>
              </a:rPr>
              <a:t>)</a:t>
            </a:r>
          </a:p>
        </p:txBody>
      </p:sp>
      <p:sp>
        <p:nvSpPr>
          <p:cNvPr id="4" name="Text Box 5">
            <a:extLst>
              <a:ext uri="{FF2B5EF4-FFF2-40B4-BE49-F238E27FC236}">
                <a16:creationId xmlns:a16="http://schemas.microsoft.com/office/drawing/2014/main" id="{1E33C76A-D45E-471A-A174-A97E28D51216}"/>
              </a:ext>
            </a:extLst>
          </p:cNvPr>
          <p:cNvSpPr txBox="1">
            <a:spLocks noChangeArrowheads="1"/>
          </p:cNvSpPr>
          <p:nvPr/>
        </p:nvSpPr>
        <p:spPr bwMode="auto">
          <a:xfrm>
            <a:off x="73025" y="112064"/>
            <a:ext cx="8997950" cy="9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I usually separate the analysis into scripts, like chapters </a:t>
            </a:r>
          </a:p>
          <a:p>
            <a:pPr>
              <a:spcBef>
                <a:spcPct val="0"/>
              </a:spcBef>
            </a:pPr>
            <a:r>
              <a:rPr lang="en-US" altLang="en-US" sz="2800">
                <a:solidFill>
                  <a:srgbClr val="000000"/>
                </a:solidFill>
              </a:rPr>
              <a:t>in a book, or a sequence of specific lab procedures</a:t>
            </a:r>
          </a:p>
        </p:txBody>
      </p:sp>
      <p:sp>
        <p:nvSpPr>
          <p:cNvPr id="5" name="TekstSylinder 4">
            <a:extLst>
              <a:ext uri="{FF2B5EF4-FFF2-40B4-BE49-F238E27FC236}">
                <a16:creationId xmlns:a16="http://schemas.microsoft.com/office/drawing/2014/main" id="{2A2DA46A-6334-446E-8CF7-D7ECFC9717DF}"/>
              </a:ext>
            </a:extLst>
          </p:cNvPr>
          <p:cNvSpPr txBox="1"/>
          <p:nvPr/>
        </p:nvSpPr>
        <p:spPr>
          <a:xfrm>
            <a:off x="1642796" y="3107044"/>
            <a:ext cx="647550" cy="738664"/>
          </a:xfrm>
          <a:prstGeom prst="rect">
            <a:avLst/>
          </a:prstGeom>
          <a:solidFill>
            <a:schemeClr val="bg1">
              <a:lumMod val="95000"/>
            </a:schemeClr>
          </a:solidFill>
          <a:effectLst>
            <a:softEdge rad="63500"/>
          </a:effectLst>
        </p:spPr>
        <p:txBody>
          <a:bodyPr wrap="none" rtlCol="0">
            <a:spAutoFit/>
          </a:bodyPr>
          <a:lstStyle/>
          <a:p>
            <a:r>
              <a:rPr lang="nb-NO" sz="1400" b="1" err="1">
                <a:solidFill>
                  <a:srgbClr val="0066FF"/>
                </a:solidFill>
              </a:rPr>
              <a:t>readr</a:t>
            </a:r>
            <a:endParaRPr lang="nb-NO" sz="1400" b="1">
              <a:solidFill>
                <a:srgbClr val="0066FF"/>
              </a:solidFill>
            </a:endParaRPr>
          </a:p>
          <a:p>
            <a:r>
              <a:rPr lang="nb-NO" sz="1400" b="1">
                <a:solidFill>
                  <a:srgbClr val="0066FF"/>
                </a:solidFill>
              </a:rPr>
              <a:t>haven</a:t>
            </a:r>
          </a:p>
          <a:p>
            <a:r>
              <a:rPr lang="nb-NO" sz="1400" b="1" err="1">
                <a:solidFill>
                  <a:srgbClr val="0066FF"/>
                </a:solidFill>
              </a:rPr>
              <a:t>readxl</a:t>
            </a:r>
            <a:endParaRPr lang="nb-NO" sz="1400" b="1">
              <a:solidFill>
                <a:srgbClr val="0066FF"/>
              </a:solidFill>
            </a:endParaRPr>
          </a:p>
        </p:txBody>
      </p:sp>
      <p:sp>
        <p:nvSpPr>
          <p:cNvPr id="6" name="TextBox 2">
            <a:extLst>
              <a:ext uri="{FF2B5EF4-FFF2-40B4-BE49-F238E27FC236}">
                <a16:creationId xmlns:a16="http://schemas.microsoft.com/office/drawing/2014/main" id="{B24E3703-963B-451B-81D5-6CBB9A8A13F4}"/>
              </a:ext>
            </a:extLst>
          </p:cNvPr>
          <p:cNvSpPr txBox="1"/>
          <p:nvPr/>
        </p:nvSpPr>
        <p:spPr>
          <a:xfrm>
            <a:off x="1806247" y="2199459"/>
            <a:ext cx="2354875" cy="800219"/>
          </a:xfrm>
          <a:prstGeom prst="rect">
            <a:avLst/>
          </a:prstGeom>
          <a:noFill/>
        </p:spPr>
        <p:txBody>
          <a:bodyPr wrap="none" rtlCol="0">
            <a:spAutoFit/>
          </a:bodyPr>
          <a:lstStyle/>
          <a:p>
            <a:r>
              <a:rPr lang="nb-NO" b="1" err="1"/>
              <a:t>Intermediary</a:t>
            </a:r>
            <a:r>
              <a:rPr lang="nb-NO" b="1"/>
              <a:t> data files</a:t>
            </a:r>
          </a:p>
          <a:p>
            <a:r>
              <a:rPr lang="nb-NO" sz="1400" err="1">
                <a:solidFill>
                  <a:srgbClr val="C00000"/>
                </a:solidFill>
              </a:rPr>
              <a:t>RData</a:t>
            </a:r>
            <a:r>
              <a:rPr lang="nb-NO" sz="1400">
                <a:solidFill>
                  <a:srgbClr val="C00000"/>
                </a:solidFill>
              </a:rPr>
              <a:t> (.</a:t>
            </a:r>
            <a:r>
              <a:rPr lang="nb-NO" sz="1400" err="1">
                <a:solidFill>
                  <a:srgbClr val="C00000"/>
                </a:solidFill>
              </a:rPr>
              <a:t>RData</a:t>
            </a:r>
            <a:r>
              <a:rPr lang="nb-NO" sz="1400">
                <a:solidFill>
                  <a:srgbClr val="C00000"/>
                </a:solidFill>
              </a:rPr>
              <a:t>)</a:t>
            </a:r>
          </a:p>
          <a:p>
            <a:r>
              <a:rPr lang="nb-NO" sz="1400">
                <a:solidFill>
                  <a:srgbClr val="C00000"/>
                </a:solidFill>
              </a:rPr>
              <a:t>RDS (.</a:t>
            </a:r>
            <a:r>
              <a:rPr lang="nb-NO" sz="1400" err="1">
                <a:solidFill>
                  <a:srgbClr val="C00000"/>
                </a:solidFill>
              </a:rPr>
              <a:t>rds</a:t>
            </a:r>
            <a:r>
              <a:rPr lang="nb-NO" sz="1400">
                <a:solidFill>
                  <a:srgbClr val="C00000"/>
                </a:solidFill>
              </a:rPr>
              <a:t>)</a:t>
            </a:r>
          </a:p>
        </p:txBody>
      </p:sp>
      <p:sp>
        <p:nvSpPr>
          <p:cNvPr id="7" name="TekstSylinder 6">
            <a:extLst>
              <a:ext uri="{FF2B5EF4-FFF2-40B4-BE49-F238E27FC236}">
                <a16:creationId xmlns:a16="http://schemas.microsoft.com/office/drawing/2014/main" id="{8A294AB7-2596-472A-823C-4543D54BFA26}"/>
              </a:ext>
            </a:extLst>
          </p:cNvPr>
          <p:cNvSpPr txBox="1"/>
          <p:nvPr/>
        </p:nvSpPr>
        <p:spPr>
          <a:xfrm>
            <a:off x="2530692" y="4038183"/>
            <a:ext cx="619080" cy="523220"/>
          </a:xfrm>
          <a:prstGeom prst="rect">
            <a:avLst/>
          </a:prstGeom>
          <a:solidFill>
            <a:schemeClr val="bg1">
              <a:lumMod val="95000"/>
            </a:schemeClr>
          </a:solidFill>
          <a:effectLst>
            <a:softEdge rad="63500"/>
          </a:effectLst>
        </p:spPr>
        <p:txBody>
          <a:bodyPr wrap="none" rtlCol="0">
            <a:spAutoFit/>
          </a:bodyPr>
          <a:lstStyle/>
          <a:p>
            <a:r>
              <a:rPr lang="nb-NO" sz="1400" b="1" err="1">
                <a:solidFill>
                  <a:srgbClr val="0066FF"/>
                </a:solidFill>
              </a:rPr>
              <a:t>tibble</a:t>
            </a:r>
            <a:endParaRPr lang="nb-NO" sz="1400" b="1">
              <a:solidFill>
                <a:srgbClr val="0066FF"/>
              </a:solidFill>
            </a:endParaRPr>
          </a:p>
          <a:p>
            <a:r>
              <a:rPr lang="nb-NO" sz="1400" b="1" err="1">
                <a:solidFill>
                  <a:srgbClr val="0066FF"/>
                </a:solidFill>
              </a:rPr>
              <a:t>tidyr</a:t>
            </a:r>
            <a:endParaRPr lang="nb-NO" sz="1400" b="1">
              <a:solidFill>
                <a:srgbClr val="0066FF"/>
              </a:solidFill>
            </a:endParaRPr>
          </a:p>
        </p:txBody>
      </p:sp>
      <p:sp>
        <p:nvSpPr>
          <p:cNvPr id="8" name="TekstSylinder 7">
            <a:extLst>
              <a:ext uri="{FF2B5EF4-FFF2-40B4-BE49-F238E27FC236}">
                <a16:creationId xmlns:a16="http://schemas.microsoft.com/office/drawing/2014/main" id="{5390855E-F18E-402B-B30D-75CAB653A127}"/>
              </a:ext>
            </a:extLst>
          </p:cNvPr>
          <p:cNvSpPr txBox="1"/>
          <p:nvPr/>
        </p:nvSpPr>
        <p:spPr>
          <a:xfrm>
            <a:off x="3100791" y="2901237"/>
            <a:ext cx="863698" cy="954107"/>
          </a:xfrm>
          <a:prstGeom prst="rect">
            <a:avLst/>
          </a:prstGeom>
          <a:solidFill>
            <a:schemeClr val="bg1">
              <a:lumMod val="95000"/>
            </a:schemeClr>
          </a:solidFill>
          <a:effectLst>
            <a:softEdge rad="63500"/>
          </a:effectLst>
        </p:spPr>
        <p:txBody>
          <a:bodyPr wrap="none" rtlCol="0">
            <a:spAutoFit/>
          </a:bodyPr>
          <a:lstStyle/>
          <a:p>
            <a:r>
              <a:rPr lang="nb-NO" sz="1400" b="1" err="1">
                <a:solidFill>
                  <a:srgbClr val="0066FF"/>
                </a:solidFill>
              </a:rPr>
              <a:t>dplyr</a:t>
            </a:r>
            <a:endParaRPr lang="nb-NO" sz="1400" b="1">
              <a:solidFill>
                <a:srgbClr val="0066FF"/>
              </a:solidFill>
            </a:endParaRPr>
          </a:p>
          <a:p>
            <a:r>
              <a:rPr lang="nb-NO" sz="1400" b="1" err="1">
                <a:solidFill>
                  <a:srgbClr val="0066FF"/>
                </a:solidFill>
              </a:rPr>
              <a:t>forcats</a:t>
            </a:r>
            <a:endParaRPr lang="nb-NO" sz="1400" b="1">
              <a:solidFill>
                <a:srgbClr val="0066FF"/>
              </a:solidFill>
            </a:endParaRPr>
          </a:p>
          <a:p>
            <a:r>
              <a:rPr lang="nb-NO" sz="1400" b="1" err="1">
                <a:solidFill>
                  <a:srgbClr val="0066FF"/>
                </a:solidFill>
              </a:rPr>
              <a:t>stringr</a:t>
            </a:r>
            <a:endParaRPr lang="nb-NO" sz="1400" b="1">
              <a:solidFill>
                <a:srgbClr val="0066FF"/>
              </a:solidFill>
            </a:endParaRPr>
          </a:p>
          <a:p>
            <a:r>
              <a:rPr lang="nb-NO" sz="1400" b="1" err="1">
                <a:solidFill>
                  <a:srgbClr val="0066FF"/>
                </a:solidFill>
              </a:rPr>
              <a:t>lubridate</a:t>
            </a:r>
            <a:endParaRPr lang="nb-NO" sz="1400" b="1">
              <a:solidFill>
                <a:srgbClr val="0066FF"/>
              </a:solidFill>
            </a:endParaRPr>
          </a:p>
        </p:txBody>
      </p:sp>
      <p:sp>
        <p:nvSpPr>
          <p:cNvPr id="9" name="TekstSylinder 8">
            <a:extLst>
              <a:ext uri="{FF2B5EF4-FFF2-40B4-BE49-F238E27FC236}">
                <a16:creationId xmlns:a16="http://schemas.microsoft.com/office/drawing/2014/main" id="{3E837A1D-D4DE-4C45-9E8A-D53E4F0D4AAA}"/>
              </a:ext>
            </a:extLst>
          </p:cNvPr>
          <p:cNvSpPr txBox="1"/>
          <p:nvPr/>
        </p:nvSpPr>
        <p:spPr>
          <a:xfrm>
            <a:off x="4876956" y="3062219"/>
            <a:ext cx="747192" cy="307777"/>
          </a:xfrm>
          <a:prstGeom prst="rect">
            <a:avLst/>
          </a:prstGeom>
          <a:solidFill>
            <a:schemeClr val="bg1">
              <a:lumMod val="95000"/>
            </a:schemeClr>
          </a:solidFill>
          <a:effectLst>
            <a:softEdge rad="63500"/>
          </a:effectLst>
        </p:spPr>
        <p:txBody>
          <a:bodyPr wrap="none" rtlCol="0">
            <a:spAutoFit/>
          </a:bodyPr>
          <a:lstStyle/>
          <a:p>
            <a:r>
              <a:rPr lang="nb-NO" sz="1400" b="1">
                <a:solidFill>
                  <a:srgbClr val="0066FF"/>
                </a:solidFill>
              </a:rPr>
              <a:t>ggplot2</a:t>
            </a:r>
          </a:p>
        </p:txBody>
      </p:sp>
      <p:sp>
        <p:nvSpPr>
          <p:cNvPr id="10" name="TekstSylinder 9">
            <a:extLst>
              <a:ext uri="{FF2B5EF4-FFF2-40B4-BE49-F238E27FC236}">
                <a16:creationId xmlns:a16="http://schemas.microsoft.com/office/drawing/2014/main" id="{00A0F8B6-E189-4DE5-9C78-0CB67C079992}"/>
              </a:ext>
            </a:extLst>
          </p:cNvPr>
          <p:cNvSpPr txBox="1"/>
          <p:nvPr/>
        </p:nvSpPr>
        <p:spPr>
          <a:xfrm>
            <a:off x="4653343" y="4453537"/>
            <a:ext cx="681020" cy="307777"/>
          </a:xfrm>
          <a:prstGeom prst="rect">
            <a:avLst/>
          </a:prstGeom>
          <a:solidFill>
            <a:schemeClr val="bg1">
              <a:lumMod val="95000"/>
            </a:schemeClr>
          </a:solidFill>
          <a:effectLst>
            <a:softEdge rad="63500"/>
          </a:effectLst>
        </p:spPr>
        <p:txBody>
          <a:bodyPr wrap="none" rtlCol="0">
            <a:spAutoFit/>
          </a:bodyPr>
          <a:lstStyle/>
          <a:p>
            <a:r>
              <a:rPr lang="nb-NO" sz="1400" b="1" err="1">
                <a:solidFill>
                  <a:srgbClr val="0066FF"/>
                </a:solidFill>
              </a:rPr>
              <a:t>broom</a:t>
            </a:r>
            <a:endParaRPr lang="nb-NO" sz="1400" b="1">
              <a:solidFill>
                <a:srgbClr val="0066FF"/>
              </a:solidFill>
            </a:endParaRPr>
          </a:p>
        </p:txBody>
      </p:sp>
      <p:sp>
        <p:nvSpPr>
          <p:cNvPr id="12" name="TextBox 2">
            <a:extLst>
              <a:ext uri="{FF2B5EF4-FFF2-40B4-BE49-F238E27FC236}">
                <a16:creationId xmlns:a16="http://schemas.microsoft.com/office/drawing/2014/main" id="{44F7C09F-B07D-4E63-8C43-BCB677F0686D}"/>
              </a:ext>
            </a:extLst>
          </p:cNvPr>
          <p:cNvSpPr txBox="1"/>
          <p:nvPr/>
        </p:nvSpPr>
        <p:spPr>
          <a:xfrm>
            <a:off x="4329953" y="1692025"/>
            <a:ext cx="1015471" cy="1015663"/>
          </a:xfrm>
          <a:prstGeom prst="rect">
            <a:avLst/>
          </a:prstGeom>
          <a:noFill/>
        </p:spPr>
        <p:txBody>
          <a:bodyPr wrap="none" rtlCol="0">
            <a:spAutoFit/>
          </a:bodyPr>
          <a:lstStyle/>
          <a:p>
            <a:r>
              <a:rPr lang="nb-NO" b="1" err="1"/>
              <a:t>Results</a:t>
            </a:r>
            <a:endParaRPr lang="nb-NO" b="1"/>
          </a:p>
          <a:p>
            <a:r>
              <a:rPr lang="nb-NO" sz="1400">
                <a:solidFill>
                  <a:srgbClr val="C00000"/>
                </a:solidFill>
              </a:rPr>
              <a:t>Excel (.</a:t>
            </a:r>
            <a:r>
              <a:rPr lang="nb-NO" sz="1400" err="1">
                <a:solidFill>
                  <a:srgbClr val="C00000"/>
                </a:solidFill>
              </a:rPr>
              <a:t>xlsx</a:t>
            </a:r>
            <a:r>
              <a:rPr lang="nb-NO" sz="1400">
                <a:solidFill>
                  <a:srgbClr val="C00000"/>
                </a:solidFill>
              </a:rPr>
              <a:t>)</a:t>
            </a:r>
          </a:p>
          <a:p>
            <a:r>
              <a:rPr lang="nb-NO" sz="1400">
                <a:solidFill>
                  <a:srgbClr val="C00000"/>
                </a:solidFill>
              </a:rPr>
              <a:t>CSV (.</a:t>
            </a:r>
            <a:r>
              <a:rPr lang="nb-NO" sz="1400" err="1">
                <a:solidFill>
                  <a:srgbClr val="C00000"/>
                </a:solidFill>
              </a:rPr>
              <a:t>csv</a:t>
            </a:r>
            <a:r>
              <a:rPr lang="nb-NO" sz="1400">
                <a:solidFill>
                  <a:srgbClr val="C00000"/>
                </a:solidFill>
              </a:rPr>
              <a:t>)</a:t>
            </a:r>
          </a:p>
          <a:p>
            <a:r>
              <a:rPr lang="nb-NO" sz="1400" err="1">
                <a:solidFill>
                  <a:srgbClr val="C00000"/>
                </a:solidFill>
              </a:rPr>
              <a:t>Text</a:t>
            </a:r>
            <a:r>
              <a:rPr lang="nb-NO" sz="1400">
                <a:solidFill>
                  <a:srgbClr val="C00000"/>
                </a:solidFill>
              </a:rPr>
              <a:t> (.</a:t>
            </a:r>
            <a:r>
              <a:rPr lang="nb-NO" sz="1400" err="1">
                <a:solidFill>
                  <a:srgbClr val="C00000"/>
                </a:solidFill>
              </a:rPr>
              <a:t>txt</a:t>
            </a:r>
            <a:r>
              <a:rPr lang="nb-NO" sz="1400">
                <a:solidFill>
                  <a:srgbClr val="C00000"/>
                </a:solidFill>
              </a:rPr>
              <a:t>)</a:t>
            </a:r>
          </a:p>
        </p:txBody>
      </p:sp>
      <p:sp>
        <p:nvSpPr>
          <p:cNvPr id="13" name="TekstSylinder 12">
            <a:extLst>
              <a:ext uri="{FF2B5EF4-FFF2-40B4-BE49-F238E27FC236}">
                <a16:creationId xmlns:a16="http://schemas.microsoft.com/office/drawing/2014/main" id="{CE26806A-5F32-4BA6-B94A-B1171237F5CC}"/>
              </a:ext>
            </a:extLst>
          </p:cNvPr>
          <p:cNvSpPr txBox="1"/>
          <p:nvPr/>
        </p:nvSpPr>
        <p:spPr>
          <a:xfrm>
            <a:off x="5770784" y="3978124"/>
            <a:ext cx="1050737" cy="523220"/>
          </a:xfrm>
          <a:prstGeom prst="rect">
            <a:avLst/>
          </a:prstGeom>
          <a:solidFill>
            <a:schemeClr val="bg1">
              <a:lumMod val="95000"/>
            </a:schemeClr>
          </a:solidFill>
          <a:effectLst>
            <a:softEdge rad="63500"/>
          </a:effectLst>
        </p:spPr>
        <p:txBody>
          <a:bodyPr wrap="none" rtlCol="0">
            <a:spAutoFit/>
          </a:bodyPr>
          <a:lstStyle/>
          <a:p>
            <a:r>
              <a:rPr lang="nb-NO" sz="1400" b="1" err="1">
                <a:solidFill>
                  <a:srgbClr val="0066FF"/>
                </a:solidFill>
              </a:rPr>
              <a:t>rmarkdown</a:t>
            </a:r>
            <a:endParaRPr lang="nb-NO" sz="1400" b="1">
              <a:solidFill>
                <a:srgbClr val="0066FF"/>
              </a:solidFill>
            </a:endParaRPr>
          </a:p>
          <a:p>
            <a:r>
              <a:rPr lang="nb-NO" sz="1400" b="1" err="1">
                <a:solidFill>
                  <a:srgbClr val="0066FF"/>
                </a:solidFill>
              </a:rPr>
              <a:t>knitr</a:t>
            </a:r>
            <a:endParaRPr lang="nb-NO" sz="1400" b="1">
              <a:solidFill>
                <a:srgbClr val="0066FF"/>
              </a:solidFill>
            </a:endParaRPr>
          </a:p>
        </p:txBody>
      </p:sp>
      <p:sp>
        <p:nvSpPr>
          <p:cNvPr id="14" name="TekstSylinder 13">
            <a:extLst>
              <a:ext uri="{FF2B5EF4-FFF2-40B4-BE49-F238E27FC236}">
                <a16:creationId xmlns:a16="http://schemas.microsoft.com/office/drawing/2014/main" id="{50AF80C2-7976-4160-803B-94958877F551}"/>
              </a:ext>
            </a:extLst>
          </p:cNvPr>
          <p:cNvSpPr txBox="1"/>
          <p:nvPr/>
        </p:nvSpPr>
        <p:spPr>
          <a:xfrm>
            <a:off x="1540368" y="5073618"/>
            <a:ext cx="799706" cy="523220"/>
          </a:xfrm>
          <a:prstGeom prst="rect">
            <a:avLst/>
          </a:prstGeom>
          <a:solidFill>
            <a:schemeClr val="bg1">
              <a:lumMod val="95000"/>
            </a:schemeClr>
          </a:solidFill>
          <a:effectLst>
            <a:softEdge rad="63500"/>
          </a:effectLst>
        </p:spPr>
        <p:txBody>
          <a:bodyPr wrap="none" rtlCol="0">
            <a:spAutoFit/>
          </a:bodyPr>
          <a:lstStyle/>
          <a:p>
            <a:r>
              <a:rPr lang="nb-NO" sz="1400" b="1" err="1">
                <a:solidFill>
                  <a:srgbClr val="0066FF"/>
                </a:solidFill>
              </a:rPr>
              <a:t>purrr</a:t>
            </a:r>
            <a:endParaRPr lang="nb-NO" sz="1400" b="1">
              <a:solidFill>
                <a:srgbClr val="0066FF"/>
              </a:solidFill>
            </a:endParaRPr>
          </a:p>
          <a:p>
            <a:r>
              <a:rPr lang="nb-NO" sz="1400" b="1" err="1">
                <a:solidFill>
                  <a:srgbClr val="0066FF"/>
                </a:solidFill>
              </a:rPr>
              <a:t>magrittr</a:t>
            </a:r>
            <a:endParaRPr lang="nb-NO" sz="1400" b="1">
              <a:solidFill>
                <a:srgbClr val="0066FF"/>
              </a:solidFill>
            </a:endParaRPr>
          </a:p>
        </p:txBody>
      </p:sp>
      <p:cxnSp>
        <p:nvCxnSpPr>
          <p:cNvPr id="16" name="Rett pilkobling 15">
            <a:extLst>
              <a:ext uri="{FF2B5EF4-FFF2-40B4-BE49-F238E27FC236}">
                <a16:creationId xmlns:a16="http://schemas.microsoft.com/office/drawing/2014/main" id="{2BB4D76E-1DE6-4C13-AC00-794CDBF99F17}"/>
              </a:ext>
            </a:extLst>
          </p:cNvPr>
          <p:cNvCxnSpPr>
            <a:cxnSpLocks/>
          </p:cNvCxnSpPr>
          <p:nvPr/>
        </p:nvCxnSpPr>
        <p:spPr>
          <a:xfrm>
            <a:off x="1205550" y="3957512"/>
            <a:ext cx="4057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Rett pilkobling 30">
            <a:extLst>
              <a:ext uri="{FF2B5EF4-FFF2-40B4-BE49-F238E27FC236}">
                <a16:creationId xmlns:a16="http://schemas.microsoft.com/office/drawing/2014/main" id="{9F1FE62E-3268-4E87-8250-20B9230F9477}"/>
              </a:ext>
            </a:extLst>
          </p:cNvPr>
          <p:cNvCxnSpPr>
            <a:cxnSpLocks/>
          </p:cNvCxnSpPr>
          <p:nvPr/>
        </p:nvCxnSpPr>
        <p:spPr>
          <a:xfrm flipV="1">
            <a:off x="2841507" y="2930943"/>
            <a:ext cx="0" cy="82527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Rett pilkobling 36">
            <a:extLst>
              <a:ext uri="{FF2B5EF4-FFF2-40B4-BE49-F238E27FC236}">
                <a16:creationId xmlns:a16="http://schemas.microsoft.com/office/drawing/2014/main" id="{B96FF048-FC80-4F39-A072-6B65E935AE56}"/>
              </a:ext>
            </a:extLst>
          </p:cNvPr>
          <p:cNvCxnSpPr>
            <a:cxnSpLocks/>
          </p:cNvCxnSpPr>
          <p:nvPr/>
        </p:nvCxnSpPr>
        <p:spPr>
          <a:xfrm>
            <a:off x="4834065" y="2756902"/>
            <a:ext cx="0" cy="504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Rett pilkobling 37">
            <a:extLst>
              <a:ext uri="{FF2B5EF4-FFF2-40B4-BE49-F238E27FC236}">
                <a16:creationId xmlns:a16="http://schemas.microsoft.com/office/drawing/2014/main" id="{C69B3357-0B03-4AE3-8A2B-A4E1508CCB9C}"/>
              </a:ext>
            </a:extLst>
          </p:cNvPr>
          <p:cNvCxnSpPr>
            <a:cxnSpLocks/>
          </p:cNvCxnSpPr>
          <p:nvPr/>
        </p:nvCxnSpPr>
        <p:spPr>
          <a:xfrm>
            <a:off x="4558248" y="4566676"/>
            <a:ext cx="0" cy="535537"/>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2">
            <a:extLst>
              <a:ext uri="{FF2B5EF4-FFF2-40B4-BE49-F238E27FC236}">
                <a16:creationId xmlns:a16="http://schemas.microsoft.com/office/drawing/2014/main" id="{5F09616C-EB3D-422E-AD23-892471FCE0E0}"/>
              </a:ext>
            </a:extLst>
          </p:cNvPr>
          <p:cNvSpPr txBox="1"/>
          <p:nvPr/>
        </p:nvSpPr>
        <p:spPr>
          <a:xfrm>
            <a:off x="3917638" y="5126393"/>
            <a:ext cx="2354875" cy="800219"/>
          </a:xfrm>
          <a:prstGeom prst="rect">
            <a:avLst/>
          </a:prstGeom>
          <a:noFill/>
        </p:spPr>
        <p:txBody>
          <a:bodyPr wrap="none" rtlCol="0">
            <a:spAutoFit/>
          </a:bodyPr>
          <a:lstStyle/>
          <a:p>
            <a:r>
              <a:rPr lang="nb-NO" b="1" err="1"/>
              <a:t>Intermediary</a:t>
            </a:r>
            <a:r>
              <a:rPr lang="nb-NO" b="1"/>
              <a:t> data files</a:t>
            </a:r>
          </a:p>
          <a:p>
            <a:r>
              <a:rPr lang="nb-NO" sz="1400" err="1">
                <a:solidFill>
                  <a:srgbClr val="C00000"/>
                </a:solidFill>
              </a:rPr>
              <a:t>RData</a:t>
            </a:r>
            <a:r>
              <a:rPr lang="nb-NO" sz="1400">
                <a:solidFill>
                  <a:srgbClr val="C00000"/>
                </a:solidFill>
              </a:rPr>
              <a:t> (.</a:t>
            </a:r>
            <a:r>
              <a:rPr lang="nb-NO" sz="1400" err="1">
                <a:solidFill>
                  <a:srgbClr val="C00000"/>
                </a:solidFill>
              </a:rPr>
              <a:t>RData</a:t>
            </a:r>
            <a:r>
              <a:rPr lang="nb-NO" sz="1400">
                <a:solidFill>
                  <a:srgbClr val="C00000"/>
                </a:solidFill>
              </a:rPr>
              <a:t>)</a:t>
            </a:r>
          </a:p>
          <a:p>
            <a:r>
              <a:rPr lang="nb-NO" sz="1400">
                <a:solidFill>
                  <a:srgbClr val="C00000"/>
                </a:solidFill>
              </a:rPr>
              <a:t>RDS (.</a:t>
            </a:r>
            <a:r>
              <a:rPr lang="nb-NO" sz="1400" err="1">
                <a:solidFill>
                  <a:srgbClr val="C00000"/>
                </a:solidFill>
              </a:rPr>
              <a:t>rds</a:t>
            </a:r>
            <a:r>
              <a:rPr lang="nb-NO" sz="1400">
                <a:solidFill>
                  <a:srgbClr val="C00000"/>
                </a:solidFill>
              </a:rPr>
              <a:t>)</a:t>
            </a:r>
          </a:p>
        </p:txBody>
      </p:sp>
      <p:sp>
        <p:nvSpPr>
          <p:cNvPr id="41" name="TextBox 2">
            <a:extLst>
              <a:ext uri="{FF2B5EF4-FFF2-40B4-BE49-F238E27FC236}">
                <a16:creationId xmlns:a16="http://schemas.microsoft.com/office/drawing/2014/main" id="{5CDB78D1-1520-48CD-BC9B-73E7BFD18160}"/>
              </a:ext>
            </a:extLst>
          </p:cNvPr>
          <p:cNvSpPr txBox="1"/>
          <p:nvPr/>
        </p:nvSpPr>
        <p:spPr>
          <a:xfrm>
            <a:off x="7456923" y="3298451"/>
            <a:ext cx="1626599" cy="1231106"/>
          </a:xfrm>
          <a:prstGeom prst="rect">
            <a:avLst/>
          </a:prstGeom>
          <a:noFill/>
        </p:spPr>
        <p:txBody>
          <a:bodyPr wrap="none" rtlCol="0">
            <a:spAutoFit/>
          </a:bodyPr>
          <a:lstStyle/>
          <a:p>
            <a:r>
              <a:rPr lang="nb-NO" b="1" err="1"/>
              <a:t>Results</a:t>
            </a:r>
            <a:endParaRPr lang="nb-NO" b="1"/>
          </a:p>
          <a:p>
            <a:r>
              <a:rPr lang="nb-NO" sz="1400" err="1">
                <a:solidFill>
                  <a:srgbClr val="C00000"/>
                </a:solidFill>
              </a:rPr>
              <a:t>Tables</a:t>
            </a:r>
            <a:r>
              <a:rPr lang="nb-NO" sz="1400">
                <a:solidFill>
                  <a:srgbClr val="C00000"/>
                </a:solidFill>
              </a:rPr>
              <a:t> (.</a:t>
            </a:r>
            <a:r>
              <a:rPr lang="nb-NO" sz="1400" err="1">
                <a:solidFill>
                  <a:srgbClr val="C00000"/>
                </a:solidFill>
              </a:rPr>
              <a:t>xlsx</a:t>
            </a:r>
            <a:r>
              <a:rPr lang="nb-NO" sz="1400">
                <a:solidFill>
                  <a:srgbClr val="C00000"/>
                </a:solidFill>
              </a:rPr>
              <a:t>)</a:t>
            </a:r>
          </a:p>
          <a:p>
            <a:r>
              <a:rPr lang="nb-NO" sz="1400" err="1">
                <a:solidFill>
                  <a:srgbClr val="C00000"/>
                </a:solidFill>
              </a:rPr>
              <a:t>Figures</a:t>
            </a:r>
            <a:r>
              <a:rPr lang="nb-NO" sz="1400">
                <a:solidFill>
                  <a:srgbClr val="C00000"/>
                </a:solidFill>
              </a:rPr>
              <a:t> (.</a:t>
            </a:r>
            <a:r>
              <a:rPr lang="nb-NO" sz="1400" err="1">
                <a:solidFill>
                  <a:srgbClr val="C00000"/>
                </a:solidFill>
              </a:rPr>
              <a:t>png</a:t>
            </a:r>
            <a:r>
              <a:rPr lang="nb-NO" sz="1400">
                <a:solidFill>
                  <a:srgbClr val="C00000"/>
                </a:solidFill>
              </a:rPr>
              <a:t>, .</a:t>
            </a:r>
            <a:r>
              <a:rPr lang="nb-NO" sz="1400" err="1">
                <a:solidFill>
                  <a:srgbClr val="C00000"/>
                </a:solidFill>
              </a:rPr>
              <a:t>pdf</a:t>
            </a:r>
            <a:r>
              <a:rPr lang="nb-NO" sz="1400">
                <a:solidFill>
                  <a:srgbClr val="C00000"/>
                </a:solidFill>
              </a:rPr>
              <a:t>)</a:t>
            </a:r>
          </a:p>
          <a:p>
            <a:r>
              <a:rPr lang="nb-NO" sz="1400">
                <a:solidFill>
                  <a:srgbClr val="C00000"/>
                </a:solidFill>
              </a:rPr>
              <a:t>Reports (.html)</a:t>
            </a:r>
          </a:p>
          <a:p>
            <a:r>
              <a:rPr lang="nb-NO" sz="1400" err="1">
                <a:solidFill>
                  <a:srgbClr val="C00000"/>
                </a:solidFill>
              </a:rPr>
              <a:t>Manuscripts</a:t>
            </a:r>
            <a:r>
              <a:rPr lang="nb-NO" sz="1400">
                <a:solidFill>
                  <a:srgbClr val="C00000"/>
                </a:solidFill>
              </a:rPr>
              <a:t> (.</a:t>
            </a:r>
            <a:r>
              <a:rPr lang="nb-NO" sz="1400" err="1">
                <a:solidFill>
                  <a:srgbClr val="C00000"/>
                </a:solidFill>
              </a:rPr>
              <a:t>docx</a:t>
            </a:r>
            <a:r>
              <a:rPr lang="nb-NO" sz="1400">
                <a:solidFill>
                  <a:srgbClr val="C00000"/>
                </a:solidFill>
              </a:rPr>
              <a:t>)</a:t>
            </a:r>
          </a:p>
        </p:txBody>
      </p:sp>
      <p:cxnSp>
        <p:nvCxnSpPr>
          <p:cNvPr id="42" name="Rett pilkobling 41">
            <a:extLst>
              <a:ext uri="{FF2B5EF4-FFF2-40B4-BE49-F238E27FC236}">
                <a16:creationId xmlns:a16="http://schemas.microsoft.com/office/drawing/2014/main" id="{7011018C-010F-4413-BA09-BD16D59C488A}"/>
              </a:ext>
            </a:extLst>
          </p:cNvPr>
          <p:cNvCxnSpPr>
            <a:cxnSpLocks/>
          </p:cNvCxnSpPr>
          <p:nvPr/>
        </p:nvCxnSpPr>
        <p:spPr>
          <a:xfrm>
            <a:off x="7000392" y="3939267"/>
            <a:ext cx="44628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
            <a:extLst>
              <a:ext uri="{FF2B5EF4-FFF2-40B4-BE49-F238E27FC236}">
                <a16:creationId xmlns:a16="http://schemas.microsoft.com/office/drawing/2014/main" id="{C503FA83-9651-4955-934E-6DFEDA4CF808}"/>
              </a:ext>
            </a:extLst>
          </p:cNvPr>
          <p:cNvSpPr txBox="1"/>
          <p:nvPr/>
        </p:nvSpPr>
        <p:spPr>
          <a:xfrm>
            <a:off x="5871510" y="1476582"/>
            <a:ext cx="1977914" cy="1231106"/>
          </a:xfrm>
          <a:prstGeom prst="rect">
            <a:avLst/>
          </a:prstGeom>
          <a:noFill/>
        </p:spPr>
        <p:txBody>
          <a:bodyPr wrap="none" rtlCol="0">
            <a:spAutoFit/>
          </a:bodyPr>
          <a:lstStyle/>
          <a:p>
            <a:r>
              <a:rPr lang="nb-NO" b="1" i="1" err="1"/>
              <a:t>Other</a:t>
            </a:r>
            <a:r>
              <a:rPr lang="nb-NO" b="1"/>
              <a:t> </a:t>
            </a:r>
            <a:r>
              <a:rPr lang="nb-NO" b="1" err="1"/>
              <a:t>analysis</a:t>
            </a:r>
            <a:r>
              <a:rPr lang="nb-NO" b="1"/>
              <a:t> </a:t>
            </a:r>
            <a:r>
              <a:rPr lang="nb-NO" b="1" err="1"/>
              <a:t>tool</a:t>
            </a:r>
            <a:endParaRPr lang="nb-NO" b="1"/>
          </a:p>
          <a:p>
            <a:r>
              <a:rPr lang="nb-NO" sz="1400">
                <a:solidFill>
                  <a:srgbClr val="C00000"/>
                </a:solidFill>
              </a:rPr>
              <a:t>SPSS</a:t>
            </a:r>
          </a:p>
          <a:p>
            <a:r>
              <a:rPr lang="nb-NO" sz="1400" err="1">
                <a:solidFill>
                  <a:srgbClr val="C00000"/>
                </a:solidFill>
              </a:rPr>
              <a:t>Stata</a:t>
            </a:r>
            <a:endParaRPr lang="nb-NO" sz="1400">
              <a:solidFill>
                <a:srgbClr val="C00000"/>
              </a:solidFill>
            </a:endParaRPr>
          </a:p>
          <a:p>
            <a:r>
              <a:rPr lang="nb-NO" sz="1400">
                <a:solidFill>
                  <a:srgbClr val="C00000"/>
                </a:solidFill>
              </a:rPr>
              <a:t>SAS</a:t>
            </a:r>
          </a:p>
          <a:p>
            <a:r>
              <a:rPr lang="nb-NO" sz="1400">
                <a:solidFill>
                  <a:srgbClr val="C00000"/>
                </a:solidFill>
              </a:rPr>
              <a:t>Excel</a:t>
            </a:r>
          </a:p>
        </p:txBody>
      </p:sp>
      <p:cxnSp>
        <p:nvCxnSpPr>
          <p:cNvPr id="23" name="Rett pilkobling 22">
            <a:extLst>
              <a:ext uri="{FF2B5EF4-FFF2-40B4-BE49-F238E27FC236}">
                <a16:creationId xmlns:a16="http://schemas.microsoft.com/office/drawing/2014/main" id="{2A74ABAD-8954-4815-B9A3-DF9B6BC78C2D}"/>
              </a:ext>
            </a:extLst>
          </p:cNvPr>
          <p:cNvCxnSpPr>
            <a:cxnSpLocks/>
          </p:cNvCxnSpPr>
          <p:nvPr/>
        </p:nvCxnSpPr>
        <p:spPr>
          <a:xfrm flipH="1">
            <a:off x="5371947" y="2114357"/>
            <a:ext cx="4730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53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40" grpId="0"/>
      <p:bldP spid="41" grpId="0"/>
      <p:bldP spid="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0390" y="939762"/>
            <a:ext cx="8903220" cy="5004000"/>
          </a:xfrm>
          <a:prstGeom prst="rect">
            <a:avLst/>
          </a:prstGeom>
          <a:ln>
            <a:solidFill>
              <a:schemeClr val="tx1"/>
            </a:solidFill>
          </a:ln>
        </p:spPr>
      </p:pic>
      <p:sp>
        <p:nvSpPr>
          <p:cNvPr id="3" name="Rectangle 2"/>
          <p:cNvSpPr/>
          <p:nvPr/>
        </p:nvSpPr>
        <p:spPr>
          <a:xfrm>
            <a:off x="1841988" y="6077824"/>
            <a:ext cx="5460024" cy="369332"/>
          </a:xfrm>
          <a:prstGeom prst="rect">
            <a:avLst/>
          </a:prstGeom>
        </p:spPr>
        <p:txBody>
          <a:bodyPr wrap="square">
            <a:spAutoFit/>
          </a:bodyPr>
          <a:lstStyle/>
          <a:p>
            <a:r>
              <a:rPr lang="nb-NO">
                <a:hlinkClick r:id="rId4"/>
              </a:rPr>
              <a:t>https://github.com/AmeliaMN/data-science-in-tidyverse</a:t>
            </a:r>
            <a:endParaRPr lang="nb-NO"/>
          </a:p>
        </p:txBody>
      </p:sp>
      <p:sp>
        <p:nvSpPr>
          <p:cNvPr id="5" name="Text Box 5"/>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err="1">
                <a:solidFill>
                  <a:srgbClr val="000000"/>
                </a:solidFill>
              </a:rPr>
              <a:t>rstudio</a:t>
            </a:r>
            <a:r>
              <a:rPr lang="en-US" altLang="en-US" sz="2800">
                <a:solidFill>
                  <a:srgbClr val="000000"/>
                </a:solidFill>
              </a:rPr>
              <a:t>::conf 2019 courses are freely available</a:t>
            </a:r>
          </a:p>
        </p:txBody>
      </p:sp>
      <p:sp>
        <p:nvSpPr>
          <p:cNvPr id="6" name="Freeform 7">
            <a:extLst>
              <a:ext uri="{FF2B5EF4-FFF2-40B4-BE49-F238E27FC236}">
                <a16:creationId xmlns:a16="http://schemas.microsoft.com/office/drawing/2014/main" id="{0A8D1EE7-81A2-458E-A5A4-D25969B42B5D}"/>
              </a:ext>
            </a:extLst>
          </p:cNvPr>
          <p:cNvSpPr/>
          <p:nvPr/>
        </p:nvSpPr>
        <p:spPr>
          <a:xfrm rot="14908575">
            <a:off x="738827" y="5560340"/>
            <a:ext cx="1021811" cy="715795"/>
          </a:xfrm>
          <a:custGeom>
            <a:avLst/>
            <a:gdLst>
              <a:gd name="connsiteX0" fmla="*/ 1222130 w 1222130"/>
              <a:gd name="connsiteY0" fmla="*/ 39276 h 584399"/>
              <a:gd name="connsiteX1" fmla="*/ 518746 w 1222130"/>
              <a:gd name="connsiteY1" fmla="*/ 56861 h 584399"/>
              <a:gd name="connsiteX2" fmla="*/ 0 w 1222130"/>
              <a:gd name="connsiteY2" fmla="*/ 584399 h 584399"/>
            </a:gdLst>
            <a:ahLst/>
            <a:cxnLst>
              <a:cxn ang="0">
                <a:pos x="connsiteX0" y="connsiteY0"/>
              </a:cxn>
              <a:cxn ang="0">
                <a:pos x="connsiteX1" y="connsiteY1"/>
              </a:cxn>
              <a:cxn ang="0">
                <a:pos x="connsiteX2" y="connsiteY2"/>
              </a:cxn>
            </a:cxnLst>
            <a:rect l="l" t="t" r="r" b="b"/>
            <a:pathLst>
              <a:path w="1222130" h="584399">
                <a:moveTo>
                  <a:pt x="1222130" y="39276"/>
                </a:moveTo>
                <a:cubicBezTo>
                  <a:pt x="972282" y="2641"/>
                  <a:pt x="722434" y="-33993"/>
                  <a:pt x="518746" y="56861"/>
                </a:cubicBezTo>
                <a:cubicBezTo>
                  <a:pt x="315058" y="147715"/>
                  <a:pt x="157529" y="366057"/>
                  <a:pt x="0" y="584399"/>
                </a:cubicBezTo>
              </a:path>
            </a:pathLst>
          </a:custGeom>
          <a:noFill/>
          <a:ln w="57150">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TekstSylinder 6">
            <a:extLst>
              <a:ext uri="{FF2B5EF4-FFF2-40B4-BE49-F238E27FC236}">
                <a16:creationId xmlns:a16="http://schemas.microsoft.com/office/drawing/2014/main" id="{51A96004-AD58-4C28-B78C-3CAD6C954F0C}"/>
              </a:ext>
            </a:extLst>
          </p:cNvPr>
          <p:cNvSpPr txBox="1"/>
          <p:nvPr/>
        </p:nvSpPr>
        <p:spPr>
          <a:xfrm>
            <a:off x="156250" y="5153880"/>
            <a:ext cx="1294137" cy="369332"/>
          </a:xfrm>
          <a:prstGeom prst="rect">
            <a:avLst/>
          </a:prstGeom>
          <a:solidFill>
            <a:schemeClr val="bg1">
              <a:lumMod val="95000"/>
            </a:schemeClr>
          </a:solidFill>
          <a:effectLst>
            <a:softEdge rad="63500"/>
          </a:effectLst>
        </p:spPr>
        <p:txBody>
          <a:bodyPr wrap="none" rtlCol="0">
            <a:spAutoFit/>
          </a:bodyPr>
          <a:lstStyle/>
          <a:p>
            <a:pPr algn="r"/>
            <a:r>
              <a:rPr lang="nb-NO" err="1">
                <a:solidFill>
                  <a:srgbClr val="0066FF"/>
                </a:solidFill>
              </a:rPr>
              <a:t>Take</a:t>
            </a:r>
            <a:r>
              <a:rPr lang="nb-NO">
                <a:solidFill>
                  <a:srgbClr val="0066FF"/>
                </a:solidFill>
              </a:rPr>
              <a:t> a </a:t>
            </a:r>
            <a:r>
              <a:rPr lang="nb-NO" err="1">
                <a:solidFill>
                  <a:srgbClr val="0066FF"/>
                </a:solidFill>
              </a:rPr>
              <a:t>look</a:t>
            </a:r>
            <a:r>
              <a:rPr lang="nb-NO">
                <a:solidFill>
                  <a:srgbClr val="0066FF"/>
                </a:solidFill>
              </a:rPr>
              <a:t>!</a:t>
            </a:r>
          </a:p>
        </p:txBody>
      </p:sp>
    </p:spTree>
    <p:extLst>
      <p:ext uri="{BB962C8B-B14F-4D97-AF65-F5344CB8AC3E}">
        <p14:creationId xmlns:p14="http://schemas.microsoft.com/office/powerpoint/2010/main" val="6907749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10AD4C13-B9FE-4F70-9D7D-B625B491A83B}"/>
              </a:ext>
            </a:extLst>
          </p:cNvPr>
          <p:cNvSpPr/>
          <p:nvPr/>
        </p:nvSpPr>
        <p:spPr>
          <a:xfrm>
            <a:off x="5684309" y="497803"/>
            <a:ext cx="2497800" cy="246221"/>
          </a:xfrm>
          <a:prstGeom prst="rect">
            <a:avLst/>
          </a:prstGeom>
        </p:spPr>
        <p:txBody>
          <a:bodyPr wrap="none">
            <a:spAutoFit/>
          </a:bodyPr>
          <a:lstStyle/>
          <a:p>
            <a:r>
              <a:rPr lang="nb-NO" sz="1000">
                <a:hlinkClick r:id="rId2"/>
              </a:rPr>
              <a:t>https://rstudio.com/resources/cheatsheets/</a:t>
            </a:r>
            <a:endParaRPr lang="nb-NO" sz="1000"/>
          </a:p>
        </p:txBody>
      </p:sp>
      <p:sp>
        <p:nvSpPr>
          <p:cNvPr id="3" name="Text Box 5">
            <a:extLst>
              <a:ext uri="{FF2B5EF4-FFF2-40B4-BE49-F238E27FC236}">
                <a16:creationId xmlns:a16="http://schemas.microsoft.com/office/drawing/2014/main" id="{C4DC6C12-B15E-40E8-B8BB-109C4C7C4061}"/>
              </a:ext>
            </a:extLst>
          </p:cNvPr>
          <p:cNvSpPr txBox="1">
            <a:spLocks noChangeArrowheads="1"/>
          </p:cNvSpPr>
          <p:nvPr/>
        </p:nvSpPr>
        <p:spPr bwMode="auto">
          <a:xfrm>
            <a:off x="76201" y="76205"/>
            <a:ext cx="8997950"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800">
                <a:solidFill>
                  <a:srgbClr val="000000"/>
                </a:solidFill>
              </a:rPr>
              <a:t>Keep the R4DS book close, but keep the </a:t>
            </a:r>
            <a:r>
              <a:rPr lang="en-US" altLang="en-US" sz="2800" err="1">
                <a:solidFill>
                  <a:srgbClr val="000000"/>
                </a:solidFill>
              </a:rPr>
              <a:t>cheatsheets</a:t>
            </a:r>
            <a:r>
              <a:rPr lang="en-US" altLang="en-US" sz="2800">
                <a:solidFill>
                  <a:srgbClr val="000000"/>
                </a:solidFill>
              </a:rPr>
              <a:t> closer</a:t>
            </a:r>
          </a:p>
        </p:txBody>
      </p:sp>
      <p:pic>
        <p:nvPicPr>
          <p:cNvPr id="4" name="Bilde 3">
            <a:extLst>
              <a:ext uri="{FF2B5EF4-FFF2-40B4-BE49-F238E27FC236}">
                <a16:creationId xmlns:a16="http://schemas.microsoft.com/office/drawing/2014/main" id="{73E44D23-1519-4EBA-BB42-CB9FD3CC1CAE}"/>
              </a:ext>
            </a:extLst>
          </p:cNvPr>
          <p:cNvPicPr>
            <a:picLocks noChangeAspect="1"/>
          </p:cNvPicPr>
          <p:nvPr/>
        </p:nvPicPr>
        <p:blipFill>
          <a:blip r:embed="rId3"/>
          <a:stretch>
            <a:fillRect/>
          </a:stretch>
        </p:blipFill>
        <p:spPr>
          <a:xfrm>
            <a:off x="3898852" y="856221"/>
            <a:ext cx="2306796" cy="1800000"/>
          </a:xfrm>
          <a:prstGeom prst="rect">
            <a:avLst/>
          </a:prstGeom>
          <a:ln>
            <a:solidFill>
              <a:schemeClr val="tx1"/>
            </a:solidFill>
          </a:ln>
        </p:spPr>
      </p:pic>
      <p:pic>
        <p:nvPicPr>
          <p:cNvPr id="6" name="Bilde 5">
            <a:extLst>
              <a:ext uri="{FF2B5EF4-FFF2-40B4-BE49-F238E27FC236}">
                <a16:creationId xmlns:a16="http://schemas.microsoft.com/office/drawing/2014/main" id="{F332CB25-6D1D-4E9F-9D5B-3F8C1F984FF2}"/>
              </a:ext>
            </a:extLst>
          </p:cNvPr>
          <p:cNvPicPr>
            <a:picLocks noChangeAspect="1"/>
          </p:cNvPicPr>
          <p:nvPr/>
        </p:nvPicPr>
        <p:blipFill>
          <a:blip r:embed="rId4"/>
          <a:stretch>
            <a:fillRect/>
          </a:stretch>
        </p:blipFill>
        <p:spPr>
          <a:xfrm>
            <a:off x="121921" y="2900538"/>
            <a:ext cx="2312409" cy="1800000"/>
          </a:xfrm>
          <a:prstGeom prst="rect">
            <a:avLst/>
          </a:prstGeom>
          <a:ln>
            <a:solidFill>
              <a:schemeClr val="tx1"/>
            </a:solidFill>
          </a:ln>
        </p:spPr>
      </p:pic>
      <p:pic>
        <p:nvPicPr>
          <p:cNvPr id="7" name="Bilde 6">
            <a:extLst>
              <a:ext uri="{FF2B5EF4-FFF2-40B4-BE49-F238E27FC236}">
                <a16:creationId xmlns:a16="http://schemas.microsoft.com/office/drawing/2014/main" id="{94217386-AEF4-4F5C-9B9E-CD8289E530C2}"/>
              </a:ext>
            </a:extLst>
          </p:cNvPr>
          <p:cNvPicPr>
            <a:picLocks noChangeAspect="1"/>
          </p:cNvPicPr>
          <p:nvPr/>
        </p:nvPicPr>
        <p:blipFill>
          <a:blip r:embed="rId5"/>
          <a:stretch>
            <a:fillRect/>
          </a:stretch>
        </p:blipFill>
        <p:spPr>
          <a:xfrm>
            <a:off x="128861" y="856221"/>
            <a:ext cx="2298529" cy="1800000"/>
          </a:xfrm>
          <a:prstGeom prst="rect">
            <a:avLst/>
          </a:prstGeom>
          <a:ln>
            <a:solidFill>
              <a:schemeClr val="tx1"/>
            </a:solidFill>
          </a:ln>
        </p:spPr>
      </p:pic>
      <p:pic>
        <p:nvPicPr>
          <p:cNvPr id="8" name="Bilde 7">
            <a:extLst>
              <a:ext uri="{FF2B5EF4-FFF2-40B4-BE49-F238E27FC236}">
                <a16:creationId xmlns:a16="http://schemas.microsoft.com/office/drawing/2014/main" id="{8312D568-7388-4A68-96F3-2E475098BAF9}"/>
              </a:ext>
            </a:extLst>
          </p:cNvPr>
          <p:cNvPicPr>
            <a:picLocks noChangeAspect="1"/>
          </p:cNvPicPr>
          <p:nvPr/>
        </p:nvPicPr>
        <p:blipFill>
          <a:blip r:embed="rId6"/>
          <a:stretch>
            <a:fillRect/>
          </a:stretch>
        </p:blipFill>
        <p:spPr>
          <a:xfrm>
            <a:off x="131281" y="4930286"/>
            <a:ext cx="2293689" cy="1800000"/>
          </a:xfrm>
          <a:prstGeom prst="rect">
            <a:avLst/>
          </a:prstGeom>
          <a:ln>
            <a:solidFill>
              <a:schemeClr val="tx1"/>
            </a:solidFill>
          </a:ln>
        </p:spPr>
      </p:pic>
      <p:pic>
        <p:nvPicPr>
          <p:cNvPr id="9" name="Bilde 8">
            <a:extLst>
              <a:ext uri="{FF2B5EF4-FFF2-40B4-BE49-F238E27FC236}">
                <a16:creationId xmlns:a16="http://schemas.microsoft.com/office/drawing/2014/main" id="{2FE139B3-EA30-4E5E-B9DC-0AA406A7D79E}"/>
              </a:ext>
            </a:extLst>
          </p:cNvPr>
          <p:cNvPicPr>
            <a:picLocks noChangeAspect="1"/>
          </p:cNvPicPr>
          <p:nvPr/>
        </p:nvPicPr>
        <p:blipFill>
          <a:blip r:embed="rId7"/>
          <a:stretch>
            <a:fillRect/>
          </a:stretch>
        </p:blipFill>
        <p:spPr>
          <a:xfrm>
            <a:off x="3898852" y="3340125"/>
            <a:ext cx="2308696" cy="1800000"/>
          </a:xfrm>
          <a:prstGeom prst="rect">
            <a:avLst/>
          </a:prstGeom>
          <a:ln>
            <a:solidFill>
              <a:schemeClr val="tx1"/>
            </a:solidFill>
          </a:ln>
        </p:spPr>
      </p:pic>
      <p:pic>
        <p:nvPicPr>
          <p:cNvPr id="10" name="Bilde 9">
            <a:extLst>
              <a:ext uri="{FF2B5EF4-FFF2-40B4-BE49-F238E27FC236}">
                <a16:creationId xmlns:a16="http://schemas.microsoft.com/office/drawing/2014/main" id="{16576A0A-7EC5-4C3C-9A50-9C410EF9A040}"/>
              </a:ext>
            </a:extLst>
          </p:cNvPr>
          <p:cNvPicPr>
            <a:picLocks noChangeAspect="1"/>
          </p:cNvPicPr>
          <p:nvPr/>
        </p:nvPicPr>
        <p:blipFill>
          <a:blip r:embed="rId8"/>
          <a:stretch>
            <a:fillRect/>
          </a:stretch>
        </p:blipFill>
        <p:spPr>
          <a:xfrm>
            <a:off x="4304146" y="4119479"/>
            <a:ext cx="2299270" cy="1800000"/>
          </a:xfrm>
          <a:prstGeom prst="rect">
            <a:avLst/>
          </a:prstGeom>
          <a:ln>
            <a:solidFill>
              <a:schemeClr val="tx1"/>
            </a:solidFill>
          </a:ln>
        </p:spPr>
      </p:pic>
      <p:pic>
        <p:nvPicPr>
          <p:cNvPr id="11" name="Bilde 10">
            <a:extLst>
              <a:ext uri="{FF2B5EF4-FFF2-40B4-BE49-F238E27FC236}">
                <a16:creationId xmlns:a16="http://schemas.microsoft.com/office/drawing/2014/main" id="{B819E782-5F09-446A-847E-05C075E22E0E}"/>
              </a:ext>
            </a:extLst>
          </p:cNvPr>
          <p:cNvPicPr>
            <a:picLocks noChangeAspect="1"/>
          </p:cNvPicPr>
          <p:nvPr/>
        </p:nvPicPr>
        <p:blipFill>
          <a:blip r:embed="rId9"/>
          <a:stretch>
            <a:fillRect/>
          </a:stretch>
        </p:blipFill>
        <p:spPr>
          <a:xfrm>
            <a:off x="4729353" y="4922185"/>
            <a:ext cx="2322439" cy="1800000"/>
          </a:xfrm>
          <a:prstGeom prst="rect">
            <a:avLst/>
          </a:prstGeom>
          <a:ln>
            <a:solidFill>
              <a:schemeClr val="tx1"/>
            </a:solidFill>
          </a:ln>
        </p:spPr>
      </p:pic>
      <p:sp>
        <p:nvSpPr>
          <p:cNvPr id="13" name="TekstSylinder 12">
            <a:extLst>
              <a:ext uri="{FF2B5EF4-FFF2-40B4-BE49-F238E27FC236}">
                <a16:creationId xmlns:a16="http://schemas.microsoft.com/office/drawing/2014/main" id="{A6C5E70A-1A69-400E-AB65-49260DA2BE17}"/>
              </a:ext>
            </a:extLst>
          </p:cNvPr>
          <p:cNvSpPr txBox="1"/>
          <p:nvPr/>
        </p:nvSpPr>
        <p:spPr>
          <a:xfrm>
            <a:off x="6225908" y="3355698"/>
            <a:ext cx="1694887" cy="646331"/>
          </a:xfrm>
          <a:prstGeom prst="rect">
            <a:avLst/>
          </a:prstGeom>
          <a:noFill/>
        </p:spPr>
        <p:txBody>
          <a:bodyPr wrap="square" rtlCol="0">
            <a:spAutoFit/>
          </a:bodyPr>
          <a:lstStyle/>
          <a:p>
            <a:r>
              <a:rPr lang="nb-NO" err="1"/>
              <a:t>Strings</a:t>
            </a:r>
            <a:r>
              <a:rPr lang="nb-NO"/>
              <a:t>/</a:t>
            </a:r>
            <a:r>
              <a:rPr lang="nb-NO" err="1"/>
              <a:t>text</a:t>
            </a:r>
            <a:r>
              <a:rPr lang="nb-NO"/>
              <a:t>: </a:t>
            </a:r>
          </a:p>
          <a:p>
            <a:r>
              <a:rPr lang="nb-NO" i="1" err="1"/>
              <a:t>stringr</a:t>
            </a:r>
            <a:endParaRPr lang="nb-NO" i="1"/>
          </a:p>
        </p:txBody>
      </p:sp>
      <p:sp>
        <p:nvSpPr>
          <p:cNvPr id="14" name="TekstSylinder 13">
            <a:extLst>
              <a:ext uri="{FF2B5EF4-FFF2-40B4-BE49-F238E27FC236}">
                <a16:creationId xmlns:a16="http://schemas.microsoft.com/office/drawing/2014/main" id="{77BA7470-39B3-4CF7-8197-2DB03B532C9C}"/>
              </a:ext>
            </a:extLst>
          </p:cNvPr>
          <p:cNvSpPr txBox="1"/>
          <p:nvPr/>
        </p:nvSpPr>
        <p:spPr>
          <a:xfrm>
            <a:off x="6602426" y="4144594"/>
            <a:ext cx="1880165" cy="646331"/>
          </a:xfrm>
          <a:prstGeom prst="rect">
            <a:avLst/>
          </a:prstGeom>
          <a:noFill/>
        </p:spPr>
        <p:txBody>
          <a:bodyPr wrap="square" rtlCol="0">
            <a:spAutoFit/>
          </a:bodyPr>
          <a:lstStyle/>
          <a:p>
            <a:r>
              <a:rPr lang="nb-NO" err="1"/>
              <a:t>Dates</a:t>
            </a:r>
            <a:r>
              <a:rPr lang="nb-NO"/>
              <a:t> and times: </a:t>
            </a:r>
          </a:p>
          <a:p>
            <a:r>
              <a:rPr lang="nb-NO" i="1" err="1"/>
              <a:t>lubridate</a:t>
            </a:r>
            <a:endParaRPr lang="nb-NO" i="1"/>
          </a:p>
        </p:txBody>
      </p:sp>
      <p:sp>
        <p:nvSpPr>
          <p:cNvPr id="15" name="TekstSylinder 14">
            <a:extLst>
              <a:ext uri="{FF2B5EF4-FFF2-40B4-BE49-F238E27FC236}">
                <a16:creationId xmlns:a16="http://schemas.microsoft.com/office/drawing/2014/main" id="{DA2941EA-270A-4480-8D5C-E1E539A5CB44}"/>
              </a:ext>
            </a:extLst>
          </p:cNvPr>
          <p:cNvSpPr txBox="1"/>
          <p:nvPr/>
        </p:nvSpPr>
        <p:spPr>
          <a:xfrm>
            <a:off x="7051792" y="4895290"/>
            <a:ext cx="1856007" cy="646331"/>
          </a:xfrm>
          <a:prstGeom prst="rect">
            <a:avLst/>
          </a:prstGeom>
          <a:noFill/>
        </p:spPr>
        <p:txBody>
          <a:bodyPr wrap="square" rtlCol="0">
            <a:spAutoFit/>
          </a:bodyPr>
          <a:lstStyle/>
          <a:p>
            <a:r>
              <a:rPr lang="nb-NO" err="1"/>
              <a:t>Categorical</a:t>
            </a:r>
            <a:r>
              <a:rPr lang="nb-NO"/>
              <a:t> data: </a:t>
            </a:r>
          </a:p>
          <a:p>
            <a:r>
              <a:rPr lang="nb-NO" i="1" err="1"/>
              <a:t>forcats</a:t>
            </a:r>
            <a:endParaRPr lang="nb-NO" i="1"/>
          </a:p>
        </p:txBody>
      </p:sp>
      <p:sp>
        <p:nvSpPr>
          <p:cNvPr id="16" name="TekstSylinder 15">
            <a:extLst>
              <a:ext uri="{FF2B5EF4-FFF2-40B4-BE49-F238E27FC236}">
                <a16:creationId xmlns:a16="http://schemas.microsoft.com/office/drawing/2014/main" id="{50C8D643-EA1E-4A45-9CC6-A349E048FC0B}"/>
              </a:ext>
            </a:extLst>
          </p:cNvPr>
          <p:cNvSpPr txBox="1"/>
          <p:nvPr/>
        </p:nvSpPr>
        <p:spPr>
          <a:xfrm>
            <a:off x="2447360" y="869576"/>
            <a:ext cx="1426865" cy="923330"/>
          </a:xfrm>
          <a:prstGeom prst="rect">
            <a:avLst/>
          </a:prstGeom>
          <a:noFill/>
        </p:spPr>
        <p:txBody>
          <a:bodyPr wrap="none" rtlCol="0">
            <a:spAutoFit/>
          </a:bodyPr>
          <a:lstStyle/>
          <a:p>
            <a:r>
              <a:rPr lang="nb-NO"/>
              <a:t>Data import: </a:t>
            </a:r>
          </a:p>
          <a:p>
            <a:r>
              <a:rPr lang="nb-NO" i="1" err="1"/>
              <a:t>tidyr</a:t>
            </a:r>
            <a:endParaRPr lang="nb-NO" i="1"/>
          </a:p>
          <a:p>
            <a:r>
              <a:rPr lang="nb-NO" i="1"/>
              <a:t>haven</a:t>
            </a:r>
          </a:p>
        </p:txBody>
      </p:sp>
      <p:sp>
        <p:nvSpPr>
          <p:cNvPr id="17" name="TekstSylinder 16">
            <a:extLst>
              <a:ext uri="{FF2B5EF4-FFF2-40B4-BE49-F238E27FC236}">
                <a16:creationId xmlns:a16="http://schemas.microsoft.com/office/drawing/2014/main" id="{E29C7C93-BC17-45A9-AC89-E11099B36FE0}"/>
              </a:ext>
            </a:extLst>
          </p:cNvPr>
          <p:cNvSpPr txBox="1"/>
          <p:nvPr/>
        </p:nvSpPr>
        <p:spPr>
          <a:xfrm>
            <a:off x="2438227" y="2905133"/>
            <a:ext cx="2285049" cy="646331"/>
          </a:xfrm>
          <a:prstGeom prst="rect">
            <a:avLst/>
          </a:prstGeom>
          <a:noFill/>
        </p:spPr>
        <p:txBody>
          <a:bodyPr wrap="none" rtlCol="0">
            <a:spAutoFit/>
          </a:bodyPr>
          <a:lstStyle/>
          <a:p>
            <a:r>
              <a:rPr lang="nb-NO"/>
              <a:t>Data </a:t>
            </a:r>
            <a:r>
              <a:rPr lang="nb-NO" err="1"/>
              <a:t>transformations</a:t>
            </a:r>
            <a:r>
              <a:rPr lang="nb-NO"/>
              <a:t>: </a:t>
            </a:r>
          </a:p>
          <a:p>
            <a:r>
              <a:rPr lang="nb-NO" i="1" err="1"/>
              <a:t>dplyr</a:t>
            </a:r>
            <a:endParaRPr lang="nb-NO" i="1"/>
          </a:p>
        </p:txBody>
      </p:sp>
      <p:sp>
        <p:nvSpPr>
          <p:cNvPr id="18" name="TekstSylinder 17">
            <a:extLst>
              <a:ext uri="{FF2B5EF4-FFF2-40B4-BE49-F238E27FC236}">
                <a16:creationId xmlns:a16="http://schemas.microsoft.com/office/drawing/2014/main" id="{4E3BC8EE-37A1-446A-B395-0D1068F4B050}"/>
              </a:ext>
            </a:extLst>
          </p:cNvPr>
          <p:cNvSpPr txBox="1"/>
          <p:nvPr/>
        </p:nvSpPr>
        <p:spPr>
          <a:xfrm>
            <a:off x="6214729" y="872599"/>
            <a:ext cx="1943481" cy="923330"/>
          </a:xfrm>
          <a:prstGeom prst="rect">
            <a:avLst/>
          </a:prstGeom>
          <a:noFill/>
        </p:spPr>
        <p:txBody>
          <a:bodyPr wrap="none" rtlCol="0">
            <a:spAutoFit/>
          </a:bodyPr>
          <a:lstStyle/>
          <a:p>
            <a:r>
              <a:rPr lang="nb-NO"/>
              <a:t>Data </a:t>
            </a:r>
            <a:r>
              <a:rPr lang="nb-NO" err="1"/>
              <a:t>visualization</a:t>
            </a:r>
            <a:r>
              <a:rPr lang="nb-NO"/>
              <a:t>: </a:t>
            </a:r>
          </a:p>
          <a:p>
            <a:r>
              <a:rPr lang="nb-NO" i="1"/>
              <a:t>ggplot2</a:t>
            </a:r>
          </a:p>
          <a:p>
            <a:r>
              <a:rPr lang="nb-NO" i="1" err="1"/>
              <a:t>RColorBrewer</a:t>
            </a:r>
            <a:endParaRPr lang="nb-NO" i="1"/>
          </a:p>
        </p:txBody>
      </p:sp>
      <p:sp>
        <p:nvSpPr>
          <p:cNvPr id="19" name="TekstSylinder 18">
            <a:extLst>
              <a:ext uri="{FF2B5EF4-FFF2-40B4-BE49-F238E27FC236}">
                <a16:creationId xmlns:a16="http://schemas.microsoft.com/office/drawing/2014/main" id="{265C91B3-B3BD-45CA-936C-A0462EEEB830}"/>
              </a:ext>
            </a:extLst>
          </p:cNvPr>
          <p:cNvSpPr txBox="1"/>
          <p:nvPr/>
        </p:nvSpPr>
        <p:spPr>
          <a:xfrm>
            <a:off x="2433935" y="4917531"/>
            <a:ext cx="1106393" cy="646331"/>
          </a:xfrm>
          <a:prstGeom prst="rect">
            <a:avLst/>
          </a:prstGeom>
          <a:noFill/>
        </p:spPr>
        <p:txBody>
          <a:bodyPr wrap="none" rtlCol="0">
            <a:spAutoFit/>
          </a:bodyPr>
          <a:lstStyle/>
          <a:p>
            <a:r>
              <a:rPr lang="nb-NO" err="1"/>
              <a:t>Iteration</a:t>
            </a:r>
            <a:r>
              <a:rPr lang="nb-NO"/>
              <a:t>: </a:t>
            </a:r>
          </a:p>
          <a:p>
            <a:r>
              <a:rPr lang="nb-NO" i="1" err="1"/>
              <a:t>purrr</a:t>
            </a:r>
            <a:endParaRPr lang="nb-NO" i="1"/>
          </a:p>
        </p:txBody>
      </p:sp>
      <p:sp>
        <p:nvSpPr>
          <p:cNvPr id="20" name="Freeform 7">
            <a:extLst>
              <a:ext uri="{FF2B5EF4-FFF2-40B4-BE49-F238E27FC236}">
                <a16:creationId xmlns:a16="http://schemas.microsoft.com/office/drawing/2014/main" id="{0522BECF-CBFF-4E5B-A26E-78DA6158270C}"/>
              </a:ext>
            </a:extLst>
          </p:cNvPr>
          <p:cNvSpPr/>
          <p:nvPr/>
        </p:nvSpPr>
        <p:spPr>
          <a:xfrm rot="6337255">
            <a:off x="7836021" y="934288"/>
            <a:ext cx="1021811" cy="715795"/>
          </a:xfrm>
          <a:custGeom>
            <a:avLst/>
            <a:gdLst>
              <a:gd name="connsiteX0" fmla="*/ 1222130 w 1222130"/>
              <a:gd name="connsiteY0" fmla="*/ 39276 h 584399"/>
              <a:gd name="connsiteX1" fmla="*/ 518746 w 1222130"/>
              <a:gd name="connsiteY1" fmla="*/ 56861 h 584399"/>
              <a:gd name="connsiteX2" fmla="*/ 0 w 1222130"/>
              <a:gd name="connsiteY2" fmla="*/ 584399 h 584399"/>
            </a:gdLst>
            <a:ahLst/>
            <a:cxnLst>
              <a:cxn ang="0">
                <a:pos x="connsiteX0" y="connsiteY0"/>
              </a:cxn>
              <a:cxn ang="0">
                <a:pos x="connsiteX1" y="connsiteY1"/>
              </a:cxn>
              <a:cxn ang="0">
                <a:pos x="connsiteX2" y="connsiteY2"/>
              </a:cxn>
            </a:cxnLst>
            <a:rect l="l" t="t" r="r" b="b"/>
            <a:pathLst>
              <a:path w="1222130" h="584399">
                <a:moveTo>
                  <a:pt x="1222130" y="39276"/>
                </a:moveTo>
                <a:cubicBezTo>
                  <a:pt x="972282" y="2641"/>
                  <a:pt x="722434" y="-33993"/>
                  <a:pt x="518746" y="56861"/>
                </a:cubicBezTo>
                <a:cubicBezTo>
                  <a:pt x="315058" y="147715"/>
                  <a:pt x="157529" y="366057"/>
                  <a:pt x="0" y="584399"/>
                </a:cubicBezTo>
              </a:path>
            </a:pathLst>
          </a:custGeom>
          <a:noFill/>
          <a:ln w="57150">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TekstSylinder 20">
            <a:extLst>
              <a:ext uri="{FF2B5EF4-FFF2-40B4-BE49-F238E27FC236}">
                <a16:creationId xmlns:a16="http://schemas.microsoft.com/office/drawing/2014/main" id="{536850DA-D4CD-4951-B213-F6EE1974CF57}"/>
              </a:ext>
            </a:extLst>
          </p:cNvPr>
          <p:cNvSpPr txBox="1"/>
          <p:nvPr/>
        </p:nvSpPr>
        <p:spPr>
          <a:xfrm>
            <a:off x="7864675" y="1889548"/>
            <a:ext cx="1294137" cy="369332"/>
          </a:xfrm>
          <a:prstGeom prst="rect">
            <a:avLst/>
          </a:prstGeom>
          <a:solidFill>
            <a:schemeClr val="bg1">
              <a:lumMod val="95000"/>
            </a:schemeClr>
          </a:solidFill>
          <a:effectLst>
            <a:softEdge rad="63500"/>
          </a:effectLst>
        </p:spPr>
        <p:txBody>
          <a:bodyPr wrap="none" rtlCol="0">
            <a:spAutoFit/>
          </a:bodyPr>
          <a:lstStyle/>
          <a:p>
            <a:pPr algn="r"/>
            <a:r>
              <a:rPr lang="nb-NO" err="1">
                <a:solidFill>
                  <a:srgbClr val="0066FF"/>
                </a:solidFill>
              </a:rPr>
              <a:t>Take</a:t>
            </a:r>
            <a:r>
              <a:rPr lang="nb-NO">
                <a:solidFill>
                  <a:srgbClr val="0066FF"/>
                </a:solidFill>
              </a:rPr>
              <a:t> a </a:t>
            </a:r>
            <a:r>
              <a:rPr lang="nb-NO" err="1">
                <a:solidFill>
                  <a:srgbClr val="0066FF"/>
                </a:solidFill>
              </a:rPr>
              <a:t>look</a:t>
            </a:r>
            <a:r>
              <a:rPr lang="nb-NO">
                <a:solidFill>
                  <a:srgbClr val="0066FF"/>
                </a:solidFill>
              </a:rPr>
              <a:t>!</a:t>
            </a:r>
          </a:p>
        </p:txBody>
      </p:sp>
    </p:spTree>
    <p:extLst>
      <p:ext uri="{BB962C8B-B14F-4D97-AF65-F5344CB8AC3E}">
        <p14:creationId xmlns:p14="http://schemas.microsoft.com/office/powerpoint/2010/main" val="39971189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TotalTime>
  <Words>2801</Words>
  <Application>Microsoft Office PowerPoint</Application>
  <PresentationFormat>On-screen Show (4:3)</PresentationFormat>
  <Paragraphs>459</Paragraphs>
  <Slides>91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Juel Christensen</dc:creator>
  <cp:lastModifiedBy>Jacob Juel Christensen</cp:lastModifiedBy>
  <cp:revision>10</cp:revision>
  <dcterms:created xsi:type="dcterms:W3CDTF">2019-11-13T08:01:54Z</dcterms:created>
  <dcterms:modified xsi:type="dcterms:W3CDTF">2019-12-15T20:47:26Z</dcterms:modified>
</cp:coreProperties>
</file>